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9" r:id="rId1"/>
    <p:sldMasterId id="2147483805" r:id="rId2"/>
  </p:sldMasterIdLst>
  <p:sldIdLst>
    <p:sldId id="267" r:id="rId3"/>
    <p:sldId id="259" r:id="rId4"/>
    <p:sldId id="260" r:id="rId5"/>
    <p:sldId id="263" r:id="rId6"/>
    <p:sldId id="265" r:id="rId7"/>
    <p:sldId id="266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85CA4C-E644-4922-BE95-6134B354DDBB}" v="2" dt="2024-09-09T15:52:05.8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microsoft.com/office/2016/11/relationships/changesInfo" Target="changesInfos/changesInfo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usto Lira" userId="87364c0cd37a2549" providerId="LiveId" clId="{8CF50E70-43DF-4397-A28D-C344AA611045}"/>
    <pc:docChg chg="undo custSel addSld delSld modSld sldOrd">
      <pc:chgData name="Fausto Lira" userId="87364c0cd37a2549" providerId="LiveId" clId="{8CF50E70-43DF-4397-A28D-C344AA611045}" dt="2024-07-08T19:53:01.665" v="746"/>
      <pc:docMkLst>
        <pc:docMk/>
      </pc:docMkLst>
      <pc:sldChg chg="addSp delSp modSp mod setBg modClrScheme delDesignElem chgLayout">
        <pc:chgData name="Fausto Lira" userId="87364c0cd37a2549" providerId="LiveId" clId="{8CF50E70-43DF-4397-A28D-C344AA611045}" dt="2024-07-08T17:34:31.930" v="15" actId="26606"/>
        <pc:sldMkLst>
          <pc:docMk/>
          <pc:sldMk cId="2302630174" sldId="256"/>
        </pc:sldMkLst>
        <pc:spChg chg="mod">
          <ac:chgData name="Fausto Lira" userId="87364c0cd37a2549" providerId="LiveId" clId="{8CF50E70-43DF-4397-A28D-C344AA611045}" dt="2024-07-08T17:34:31.930" v="15" actId="26606"/>
          <ac:spMkLst>
            <pc:docMk/>
            <pc:sldMk cId="2302630174" sldId="256"/>
            <ac:spMk id="2" creationId="{0AC7006A-51DD-9306-0E04-4902CE80DF09}"/>
          </ac:spMkLst>
        </pc:spChg>
        <pc:spChg chg="mod">
          <ac:chgData name="Fausto Lira" userId="87364c0cd37a2549" providerId="LiveId" clId="{8CF50E70-43DF-4397-A28D-C344AA611045}" dt="2024-07-08T17:34:31.930" v="15" actId="26606"/>
          <ac:spMkLst>
            <pc:docMk/>
            <pc:sldMk cId="2302630174" sldId="256"/>
            <ac:spMk id="3" creationId="{8D6A4218-7700-6EA5-F674-635E82190E48}"/>
          </ac:spMkLst>
        </pc:spChg>
        <pc:spChg chg="add del">
          <ac:chgData name="Fausto Lira" userId="87364c0cd37a2549" providerId="LiveId" clId="{8CF50E70-43DF-4397-A28D-C344AA611045}" dt="2024-07-08T17:34:20.164" v="13"/>
          <ac:spMkLst>
            <pc:docMk/>
            <pc:sldMk cId="2302630174" sldId="256"/>
            <ac:spMk id="17" creationId="{E91DC736-0EF8-4F87-9146-EBF1D2EE4D3D}"/>
          </ac:spMkLst>
        </pc:spChg>
        <pc:spChg chg="add del">
          <ac:chgData name="Fausto Lira" userId="87364c0cd37a2549" providerId="LiveId" clId="{8CF50E70-43DF-4397-A28D-C344AA611045}" dt="2024-07-08T17:34:20.164" v="13"/>
          <ac:spMkLst>
            <pc:docMk/>
            <pc:sldMk cId="2302630174" sldId="256"/>
            <ac:spMk id="19" creationId="{097CD68E-23E3-4007-8847-CD0944C4F7BE}"/>
          </ac:spMkLst>
        </pc:spChg>
        <pc:spChg chg="add del">
          <ac:chgData name="Fausto Lira" userId="87364c0cd37a2549" providerId="LiveId" clId="{8CF50E70-43DF-4397-A28D-C344AA611045}" dt="2024-07-08T17:34:20.164" v="13"/>
          <ac:spMkLst>
            <pc:docMk/>
            <pc:sldMk cId="2302630174" sldId="256"/>
            <ac:spMk id="21" creationId="{AF2F604E-43BE-4DC3-B983-E071523364F8}"/>
          </ac:spMkLst>
        </pc:spChg>
        <pc:spChg chg="add del">
          <ac:chgData name="Fausto Lira" userId="87364c0cd37a2549" providerId="LiveId" clId="{8CF50E70-43DF-4397-A28D-C344AA611045}" dt="2024-07-08T17:34:20.164" v="13"/>
          <ac:spMkLst>
            <pc:docMk/>
            <pc:sldMk cId="2302630174" sldId="256"/>
            <ac:spMk id="23" creationId="{08C9B587-E65E-4B52-B37C-ABEBB6E87928}"/>
          </ac:spMkLst>
        </pc:spChg>
        <pc:picChg chg="mod ord">
          <ac:chgData name="Fausto Lira" userId="87364c0cd37a2549" providerId="LiveId" clId="{8CF50E70-43DF-4397-A28D-C344AA611045}" dt="2024-07-08T17:34:31.930" v="15" actId="26606"/>
          <ac:picMkLst>
            <pc:docMk/>
            <pc:sldMk cId="2302630174" sldId="256"/>
            <ac:picMk id="12" creationId="{A41615F4-9299-ED6F-D8C9-EF2DDF3AC62E}"/>
          </ac:picMkLst>
        </pc:picChg>
      </pc:sldChg>
      <pc:sldChg chg="modSp del mod">
        <pc:chgData name="Fausto Lira" userId="87364c0cd37a2549" providerId="LiveId" clId="{8CF50E70-43DF-4397-A28D-C344AA611045}" dt="2024-07-08T18:54:24.296" v="653" actId="47"/>
        <pc:sldMkLst>
          <pc:docMk/>
          <pc:sldMk cId="2127618025" sldId="257"/>
        </pc:sldMkLst>
        <pc:spChg chg="mod">
          <ac:chgData name="Fausto Lira" userId="87364c0cd37a2549" providerId="LiveId" clId="{8CF50E70-43DF-4397-A28D-C344AA611045}" dt="2024-07-08T18:25:02.967" v="308" actId="20577"/>
          <ac:spMkLst>
            <pc:docMk/>
            <pc:sldMk cId="2127618025" sldId="257"/>
            <ac:spMk id="2" creationId="{ABD59C8D-F63E-C375-CDB0-5A6480123F35}"/>
          </ac:spMkLst>
        </pc:spChg>
        <pc:spChg chg="mod">
          <ac:chgData name="Fausto Lira" userId="87364c0cd37a2549" providerId="LiveId" clId="{8CF50E70-43DF-4397-A28D-C344AA611045}" dt="2024-07-08T18:26:40.154" v="311" actId="1076"/>
          <ac:spMkLst>
            <pc:docMk/>
            <pc:sldMk cId="2127618025" sldId="257"/>
            <ac:spMk id="6" creationId="{69182CEA-855B-BA6F-2BA4-02E2E03EE1CD}"/>
          </ac:spMkLst>
        </pc:spChg>
        <pc:graphicFrameChg chg="mod">
          <ac:chgData name="Fausto Lira" userId="87364c0cd37a2549" providerId="LiveId" clId="{8CF50E70-43DF-4397-A28D-C344AA611045}" dt="2024-07-08T18:37:24.638" v="406"/>
          <ac:graphicFrameMkLst>
            <pc:docMk/>
            <pc:sldMk cId="2127618025" sldId="257"/>
            <ac:graphicFrameMk id="4" creationId="{FFB6AC2E-FA76-3D75-7E77-CAFF8CA519D4}"/>
          </ac:graphicFrameMkLst>
        </pc:graphicFrameChg>
      </pc:sldChg>
      <pc:sldChg chg="modSp del mod">
        <pc:chgData name="Fausto Lira" userId="87364c0cd37a2549" providerId="LiveId" clId="{8CF50E70-43DF-4397-A28D-C344AA611045}" dt="2024-07-08T18:07:59.135" v="255" actId="47"/>
        <pc:sldMkLst>
          <pc:docMk/>
          <pc:sldMk cId="32975203" sldId="258"/>
        </pc:sldMkLst>
        <pc:spChg chg="mod">
          <ac:chgData name="Fausto Lira" userId="87364c0cd37a2549" providerId="LiveId" clId="{8CF50E70-43DF-4397-A28D-C344AA611045}" dt="2024-07-08T18:02:12.212" v="213" actId="14100"/>
          <ac:spMkLst>
            <pc:docMk/>
            <pc:sldMk cId="32975203" sldId="258"/>
            <ac:spMk id="2" creationId="{159BA7F9-70B4-E6F8-8791-86E715B62E4F}"/>
          </ac:spMkLst>
        </pc:spChg>
      </pc:sldChg>
      <pc:sldChg chg="addSp delSp modSp mod setBg modClrScheme modAnim delDesignElem chgLayout">
        <pc:chgData name="Fausto Lira" userId="87364c0cd37a2549" providerId="LiveId" clId="{8CF50E70-43DF-4397-A28D-C344AA611045}" dt="2024-07-08T19:11:46.239" v="734" actId="18245"/>
        <pc:sldMkLst>
          <pc:docMk/>
          <pc:sldMk cId="670253340" sldId="259"/>
        </pc:sldMkLst>
        <pc:spChg chg="mod">
          <ac:chgData name="Fausto Lira" userId="87364c0cd37a2549" providerId="LiveId" clId="{8CF50E70-43DF-4397-A28D-C344AA611045}" dt="2024-07-08T18:12:42.873" v="290" actId="26606"/>
          <ac:spMkLst>
            <pc:docMk/>
            <pc:sldMk cId="670253340" sldId="259"/>
            <ac:spMk id="2" creationId="{D8BC0323-0522-3469-A26F-7332E9F5EE4B}"/>
          </ac:spMkLst>
        </pc:spChg>
        <pc:spChg chg="mod">
          <ac:chgData name="Fausto Lira" userId="87364c0cd37a2549" providerId="LiveId" clId="{8CF50E70-43DF-4397-A28D-C344AA611045}" dt="2024-07-08T19:11:46.239" v="734" actId="18245"/>
          <ac:spMkLst>
            <pc:docMk/>
            <pc:sldMk cId="670253340" sldId="259"/>
            <ac:spMk id="5" creationId="{EFD34607-6A3B-6404-B9F7-525973EC7C12}"/>
          </ac:spMkLst>
        </pc:spChg>
        <pc:spChg chg="add del mod">
          <ac:chgData name="Fausto Lira" userId="87364c0cd37a2549" providerId="LiveId" clId="{8CF50E70-43DF-4397-A28D-C344AA611045}" dt="2024-07-08T17:40:27.713" v="33" actId="931"/>
          <ac:spMkLst>
            <pc:docMk/>
            <pc:sldMk cId="670253340" sldId="259"/>
            <ac:spMk id="6" creationId="{041905A2-A03D-8B03-4814-8D981E0AAB3D}"/>
          </ac:spMkLst>
        </pc:spChg>
        <pc:spChg chg="mod">
          <ac:chgData name="Fausto Lira" userId="87364c0cd37a2549" providerId="LiveId" clId="{8CF50E70-43DF-4397-A28D-C344AA611045}" dt="2024-07-08T19:11:46.239" v="734" actId="18245"/>
          <ac:spMkLst>
            <pc:docMk/>
            <pc:sldMk cId="670253340" sldId="259"/>
            <ac:spMk id="6" creationId="{15E5B3F6-C8AC-38D2-26E7-354BAEA69789}"/>
          </ac:spMkLst>
        </pc:spChg>
        <pc:spChg chg="mod">
          <ac:chgData name="Fausto Lira" userId="87364c0cd37a2549" providerId="LiveId" clId="{8CF50E70-43DF-4397-A28D-C344AA611045}" dt="2024-07-08T19:11:46.239" v="734" actId="18245"/>
          <ac:spMkLst>
            <pc:docMk/>
            <pc:sldMk cId="670253340" sldId="259"/>
            <ac:spMk id="7" creationId="{C897E71F-CF2A-A779-4B21-A6543265958C}"/>
          </ac:spMkLst>
        </pc:spChg>
        <pc:spChg chg="mod">
          <ac:chgData name="Fausto Lira" userId="87364c0cd37a2549" providerId="LiveId" clId="{8CF50E70-43DF-4397-A28D-C344AA611045}" dt="2024-07-08T19:11:46.239" v="734" actId="18245"/>
          <ac:spMkLst>
            <pc:docMk/>
            <pc:sldMk cId="670253340" sldId="259"/>
            <ac:spMk id="8" creationId="{483F678F-C491-4357-D40A-DE6EDA794595}"/>
          </ac:spMkLst>
        </pc:spChg>
        <pc:spChg chg="mod">
          <ac:chgData name="Fausto Lira" userId="87364c0cd37a2549" providerId="LiveId" clId="{8CF50E70-43DF-4397-A28D-C344AA611045}" dt="2024-07-08T19:11:46.239" v="734" actId="18245"/>
          <ac:spMkLst>
            <pc:docMk/>
            <pc:sldMk cId="670253340" sldId="259"/>
            <ac:spMk id="9" creationId="{105E2FA8-148C-A23D-3B60-894CC59D1854}"/>
          </ac:spMkLst>
        </pc:spChg>
        <pc:spChg chg="add del">
          <ac:chgData name="Fausto Lira" userId="87364c0cd37a2549" providerId="LiveId" clId="{8CF50E70-43DF-4397-A28D-C344AA611045}" dt="2024-07-08T17:34:20.164" v="13"/>
          <ac:spMkLst>
            <pc:docMk/>
            <pc:sldMk cId="670253340" sldId="259"/>
            <ac:spMk id="9" creationId="{DCC231C8-C761-4B31-9B1C-C6D19248C6B3}"/>
          </ac:spMkLst>
        </pc:spChg>
        <pc:spChg chg="mod">
          <ac:chgData name="Fausto Lira" userId="87364c0cd37a2549" providerId="LiveId" clId="{8CF50E70-43DF-4397-A28D-C344AA611045}" dt="2024-07-08T19:11:46.239" v="734" actId="18245"/>
          <ac:spMkLst>
            <pc:docMk/>
            <pc:sldMk cId="670253340" sldId="259"/>
            <ac:spMk id="10" creationId="{C374C0A3-7232-F820-916B-E23F64E92A08}"/>
          </ac:spMkLst>
        </pc:spChg>
        <pc:spChg chg="mod">
          <ac:chgData name="Fausto Lira" userId="87364c0cd37a2549" providerId="LiveId" clId="{8CF50E70-43DF-4397-A28D-C344AA611045}" dt="2024-07-08T19:11:46.239" v="734" actId="18245"/>
          <ac:spMkLst>
            <pc:docMk/>
            <pc:sldMk cId="670253340" sldId="259"/>
            <ac:spMk id="11" creationId="{F97A9228-A2E0-5DEE-04DD-EE8AC5461960}"/>
          </ac:spMkLst>
        </pc:spChg>
        <pc:spChg chg="mod">
          <ac:chgData name="Fausto Lira" userId="87364c0cd37a2549" providerId="LiveId" clId="{8CF50E70-43DF-4397-A28D-C344AA611045}" dt="2024-07-08T19:11:46.239" v="734" actId="18245"/>
          <ac:spMkLst>
            <pc:docMk/>
            <pc:sldMk cId="670253340" sldId="259"/>
            <ac:spMk id="12" creationId="{8C91763F-5C49-CE4D-8AD5-F53331812F2F}"/>
          </ac:spMkLst>
        </pc:spChg>
        <pc:spChg chg="mod">
          <ac:chgData name="Fausto Lira" userId="87364c0cd37a2549" providerId="LiveId" clId="{8CF50E70-43DF-4397-A28D-C344AA611045}" dt="2024-07-08T19:11:46.239" v="734" actId="18245"/>
          <ac:spMkLst>
            <pc:docMk/>
            <pc:sldMk cId="670253340" sldId="259"/>
            <ac:spMk id="13" creationId="{A3EF469F-6C2A-7DE0-C818-7CC778D7D6FD}"/>
          </ac:spMkLst>
        </pc:spChg>
        <pc:spChg chg="mod">
          <ac:chgData name="Fausto Lira" userId="87364c0cd37a2549" providerId="LiveId" clId="{8CF50E70-43DF-4397-A28D-C344AA611045}" dt="2024-07-08T19:11:46.239" v="734" actId="18245"/>
          <ac:spMkLst>
            <pc:docMk/>
            <pc:sldMk cId="670253340" sldId="259"/>
            <ac:spMk id="14" creationId="{D0136BEF-87A9-9ECB-8223-3DA1B377BFDD}"/>
          </ac:spMkLst>
        </pc:spChg>
        <pc:spChg chg="add del mod">
          <ac:chgData name="Fausto Lira" userId="87364c0cd37a2549" providerId="LiveId" clId="{8CF50E70-43DF-4397-A28D-C344AA611045}" dt="2024-07-08T17:42:23.494" v="38" actId="931"/>
          <ac:spMkLst>
            <pc:docMk/>
            <pc:sldMk cId="670253340" sldId="259"/>
            <ac:spMk id="15" creationId="{388C75F1-BD8D-54B4-B43C-8BECC7253D33}"/>
          </ac:spMkLst>
        </pc:spChg>
        <pc:spChg chg="mod">
          <ac:chgData name="Fausto Lira" userId="87364c0cd37a2549" providerId="LiveId" clId="{8CF50E70-43DF-4397-A28D-C344AA611045}" dt="2024-07-08T19:11:46.239" v="734" actId="18245"/>
          <ac:spMkLst>
            <pc:docMk/>
            <pc:sldMk cId="670253340" sldId="259"/>
            <ac:spMk id="15" creationId="{DD14DC8A-C43C-7D76-7754-29F1175E3C99}"/>
          </ac:spMkLst>
        </pc:spChg>
        <pc:spChg chg="add del mod">
          <ac:chgData name="Fausto Lira" userId="87364c0cd37a2549" providerId="LiveId" clId="{8CF50E70-43DF-4397-A28D-C344AA611045}" dt="2024-07-08T17:43:15.885" v="40" actId="931"/>
          <ac:spMkLst>
            <pc:docMk/>
            <pc:sldMk cId="670253340" sldId="259"/>
            <ac:spMk id="19" creationId="{B6DCEFD2-3F8B-103C-7629-21292CCE6665}"/>
          </ac:spMkLst>
        </pc:spChg>
        <pc:grpChg chg="mod">
          <ac:chgData name="Fausto Lira" userId="87364c0cd37a2549" providerId="LiveId" clId="{8CF50E70-43DF-4397-A28D-C344AA611045}" dt="2024-07-08T19:11:46.239" v="734" actId="18245"/>
          <ac:grpSpMkLst>
            <pc:docMk/>
            <pc:sldMk cId="670253340" sldId="259"/>
            <ac:grpSpMk id="3" creationId="{2B2F5194-1643-B846-6075-A883AA365630}"/>
          </ac:grpSpMkLst>
        </pc:grpChg>
        <pc:graphicFrameChg chg="del mod modGraphic">
          <ac:chgData name="Fausto Lira" userId="87364c0cd37a2549" providerId="LiveId" clId="{8CF50E70-43DF-4397-A28D-C344AA611045}" dt="2024-07-08T19:11:46.239" v="734" actId="18245"/>
          <ac:graphicFrameMkLst>
            <pc:docMk/>
            <pc:sldMk cId="670253340" sldId="259"/>
            <ac:graphicFrameMk id="4" creationId="{EB930520-654C-D52B-D04C-491EE7078242}"/>
          </ac:graphicFrameMkLst>
        </pc:graphicFrameChg>
        <pc:picChg chg="add mod">
          <ac:chgData name="Fausto Lira" userId="87364c0cd37a2549" providerId="LiveId" clId="{8CF50E70-43DF-4397-A28D-C344AA611045}" dt="2024-07-08T17:37:56.859" v="26" actId="931"/>
          <ac:picMkLst>
            <pc:docMk/>
            <pc:sldMk cId="670253340" sldId="259"/>
            <ac:picMk id="5" creationId="{0FE43366-F7E5-F9EC-0D15-B1D2EEC1ED23}"/>
          </ac:picMkLst>
        </pc:picChg>
        <pc:picChg chg="add mod">
          <ac:chgData name="Fausto Lira" userId="87364c0cd37a2549" providerId="LiveId" clId="{8CF50E70-43DF-4397-A28D-C344AA611045}" dt="2024-07-08T17:38:36.335" v="30" actId="931"/>
          <ac:picMkLst>
            <pc:docMk/>
            <pc:sldMk cId="670253340" sldId="259"/>
            <ac:picMk id="8" creationId="{6A282CF3-D5E6-9113-D14A-F3F5581932F5}"/>
          </ac:picMkLst>
        </pc:picChg>
        <pc:picChg chg="add mod">
          <ac:chgData name="Fausto Lira" userId="87364c0cd37a2549" providerId="LiveId" clId="{8CF50E70-43DF-4397-A28D-C344AA611045}" dt="2024-07-08T17:39:32.961" v="32" actId="931"/>
          <ac:picMkLst>
            <pc:docMk/>
            <pc:sldMk cId="670253340" sldId="259"/>
            <ac:picMk id="11" creationId="{EA9C5E00-8D9B-EBE9-7907-77BC077CE11C}"/>
          </ac:picMkLst>
        </pc:picChg>
        <pc:picChg chg="add del mod">
          <ac:chgData name="Fausto Lira" userId="87364c0cd37a2549" providerId="LiveId" clId="{8CF50E70-43DF-4397-A28D-C344AA611045}" dt="2024-07-08T17:41:14.549" v="37" actId="478"/>
          <ac:picMkLst>
            <pc:docMk/>
            <pc:sldMk cId="670253340" sldId="259"/>
            <ac:picMk id="13" creationId="{2B2F26C4-DDA8-7D03-8AF1-F0DFACC5F885}"/>
          </ac:picMkLst>
        </pc:picChg>
        <pc:picChg chg="add del mod">
          <ac:chgData name="Fausto Lira" userId="87364c0cd37a2549" providerId="LiveId" clId="{8CF50E70-43DF-4397-A28D-C344AA611045}" dt="2024-07-08T17:43:02.653" v="39" actId="478"/>
          <ac:picMkLst>
            <pc:docMk/>
            <pc:sldMk cId="670253340" sldId="259"/>
            <ac:picMk id="17" creationId="{985F68B2-07D5-4602-36C2-2764DC693118}"/>
          </ac:picMkLst>
        </pc:picChg>
        <pc:picChg chg="add mod">
          <ac:chgData name="Fausto Lira" userId="87364c0cd37a2549" providerId="LiveId" clId="{8CF50E70-43DF-4397-A28D-C344AA611045}" dt="2024-07-08T18:12:42.873" v="290" actId="26606"/>
          <ac:picMkLst>
            <pc:docMk/>
            <pc:sldMk cId="670253340" sldId="259"/>
            <ac:picMk id="21" creationId="{E9561E46-2061-CB01-8716-9628E7FA2B50}"/>
          </ac:picMkLst>
        </pc:picChg>
      </pc:sldChg>
      <pc:sldChg chg="addSp delSp modSp mod setBg modClrScheme modAnim delDesignElem chgLayout">
        <pc:chgData name="Fausto Lira" userId="87364c0cd37a2549" providerId="LiveId" clId="{8CF50E70-43DF-4397-A28D-C344AA611045}" dt="2024-07-08T19:11:18.505" v="733"/>
        <pc:sldMkLst>
          <pc:docMk/>
          <pc:sldMk cId="3141220208" sldId="260"/>
        </pc:sldMkLst>
        <pc:spChg chg="mod">
          <ac:chgData name="Fausto Lira" userId="87364c0cd37a2549" providerId="LiveId" clId="{8CF50E70-43DF-4397-A28D-C344AA611045}" dt="2024-07-08T18:12:59.028" v="292" actId="26606"/>
          <ac:spMkLst>
            <pc:docMk/>
            <pc:sldMk cId="3141220208" sldId="260"/>
            <ac:spMk id="2" creationId="{159BA7F9-70B4-E6F8-8791-86E715B62E4F}"/>
          </ac:spMkLst>
        </pc:spChg>
        <pc:spChg chg="mod topLvl">
          <ac:chgData name="Fausto Lira" userId="87364c0cd37a2549" providerId="LiveId" clId="{8CF50E70-43DF-4397-A28D-C344AA611045}" dt="2024-07-08T19:10:52.246" v="729" actId="164"/>
          <ac:spMkLst>
            <pc:docMk/>
            <pc:sldMk cId="3141220208" sldId="260"/>
            <ac:spMk id="4" creationId="{D10A4A32-9A99-27F6-9E2B-2C8DDB72DA9E}"/>
          </ac:spMkLst>
        </pc:spChg>
        <pc:spChg chg="mod topLvl">
          <ac:chgData name="Fausto Lira" userId="87364c0cd37a2549" providerId="LiveId" clId="{8CF50E70-43DF-4397-A28D-C344AA611045}" dt="2024-07-08T19:10:52.246" v="729" actId="164"/>
          <ac:spMkLst>
            <pc:docMk/>
            <pc:sldMk cId="3141220208" sldId="260"/>
            <ac:spMk id="5" creationId="{209C9CF3-8B11-88D4-EBC7-1C86C363A95F}"/>
          </ac:spMkLst>
        </pc:spChg>
        <pc:spChg chg="add del mod">
          <ac:chgData name="Fausto Lira" userId="87364c0cd37a2549" providerId="LiveId" clId="{8CF50E70-43DF-4397-A28D-C344AA611045}" dt="2024-07-08T17:44:06.725" v="52" actId="26606"/>
          <ac:spMkLst>
            <pc:docMk/>
            <pc:sldMk cId="3141220208" sldId="260"/>
            <ac:spMk id="6" creationId="{58A2FE1A-15A0-6790-BC8C-A4C04345A4D7}"/>
          </ac:spMkLst>
        </pc:spChg>
        <pc:spChg chg="mod topLvl">
          <ac:chgData name="Fausto Lira" userId="87364c0cd37a2549" providerId="LiveId" clId="{8CF50E70-43DF-4397-A28D-C344AA611045}" dt="2024-07-08T19:10:57.949" v="730" actId="164"/>
          <ac:spMkLst>
            <pc:docMk/>
            <pc:sldMk cId="3141220208" sldId="260"/>
            <ac:spMk id="6" creationId="{6A522AE0-9553-7E91-F0CE-277FE175373D}"/>
          </ac:spMkLst>
        </pc:spChg>
        <pc:spChg chg="add del mod">
          <ac:chgData name="Fausto Lira" userId="87364c0cd37a2549" providerId="LiveId" clId="{8CF50E70-43DF-4397-A28D-C344AA611045}" dt="2024-07-08T17:45:02.807" v="72" actId="26606"/>
          <ac:spMkLst>
            <pc:docMk/>
            <pc:sldMk cId="3141220208" sldId="260"/>
            <ac:spMk id="7" creationId="{3A627379-8FE6-36E4-75D5-4AD587F4CB16}"/>
          </ac:spMkLst>
        </pc:spChg>
        <pc:spChg chg="mod topLvl">
          <ac:chgData name="Fausto Lira" userId="87364c0cd37a2549" providerId="LiveId" clId="{8CF50E70-43DF-4397-A28D-C344AA611045}" dt="2024-07-08T19:10:57.949" v="730" actId="164"/>
          <ac:spMkLst>
            <pc:docMk/>
            <pc:sldMk cId="3141220208" sldId="260"/>
            <ac:spMk id="7" creationId="{4DC035F7-DF3D-8177-CCC1-D6EBE8C3BEF7}"/>
          </ac:spMkLst>
        </pc:spChg>
        <pc:spChg chg="add del mod">
          <ac:chgData name="Fausto Lira" userId="87364c0cd37a2549" providerId="LiveId" clId="{8CF50E70-43DF-4397-A28D-C344AA611045}" dt="2024-07-08T18:13:01.557" v="293" actId="478"/>
          <ac:spMkLst>
            <pc:docMk/>
            <pc:sldMk cId="3141220208" sldId="260"/>
            <ac:spMk id="8" creationId="{A2C407C6-30BC-8E30-5AC6-A7BD03EFDF65}"/>
          </ac:spMkLst>
        </pc:spChg>
        <pc:spChg chg="add del mod">
          <ac:chgData name="Fausto Lira" userId="87364c0cd37a2549" providerId="LiveId" clId="{8CF50E70-43DF-4397-A28D-C344AA611045}" dt="2024-07-08T17:44:01.523" v="46" actId="26606"/>
          <ac:spMkLst>
            <pc:docMk/>
            <pc:sldMk cId="3141220208" sldId="260"/>
            <ac:spMk id="9" creationId="{BD9105C1-62F2-BB40-72B9-295335A2DAC1}"/>
          </ac:spMkLst>
        </pc:spChg>
        <pc:spChg chg="add del mod">
          <ac:chgData name="Fausto Lira" userId="87364c0cd37a2549" providerId="LiveId" clId="{8CF50E70-43DF-4397-A28D-C344AA611045}" dt="2024-07-08T17:48:09.994" v="79" actId="931"/>
          <ac:spMkLst>
            <pc:docMk/>
            <pc:sldMk cId="3141220208" sldId="260"/>
            <ac:spMk id="10" creationId="{B6D31F3F-60ED-825E-135B-DC2D418E4C1E}"/>
          </ac:spMkLst>
        </pc:spChg>
        <pc:spChg chg="add del mod">
          <ac:chgData name="Fausto Lira" userId="87364c0cd37a2549" providerId="LiveId" clId="{8CF50E70-43DF-4397-A28D-C344AA611045}" dt="2024-07-08T17:44:02.304" v="48" actId="26606"/>
          <ac:spMkLst>
            <pc:docMk/>
            <pc:sldMk cId="3141220208" sldId="260"/>
            <ac:spMk id="11" creationId="{9651D0B1-56EE-8D97-4015-1952D29CC550}"/>
          </ac:spMkLst>
        </pc:spChg>
        <pc:spChg chg="add del">
          <ac:chgData name="Fausto Lira" userId="87364c0cd37a2549" providerId="LiveId" clId="{8CF50E70-43DF-4397-A28D-C344AA611045}" dt="2024-07-08T17:45:31.693" v="73" actId="931"/>
          <ac:spMkLst>
            <pc:docMk/>
            <pc:sldMk cId="3141220208" sldId="260"/>
            <ac:spMk id="12" creationId="{E4027CF9-9D7B-3954-26E9-1687499F8676}"/>
          </ac:spMkLst>
        </pc:spChg>
        <pc:spChg chg="add del mod">
          <ac:chgData name="Fausto Lira" userId="87364c0cd37a2549" providerId="LiveId" clId="{8CF50E70-43DF-4397-A28D-C344AA611045}" dt="2024-07-08T17:48:52.011" v="81" actId="931"/>
          <ac:spMkLst>
            <pc:docMk/>
            <pc:sldMk cId="3141220208" sldId="260"/>
            <ac:spMk id="16" creationId="{4F5E7D5C-3B74-B2B0-027F-346501C6C5FE}"/>
          </ac:spMkLst>
        </pc:spChg>
        <pc:spChg chg="add del mod ord">
          <ac:chgData name="Fausto Lira" userId="87364c0cd37a2549" providerId="LiveId" clId="{8CF50E70-43DF-4397-A28D-C344AA611045}" dt="2024-07-08T17:53:47.287" v="110" actId="12084"/>
          <ac:spMkLst>
            <pc:docMk/>
            <pc:sldMk cId="3141220208" sldId="260"/>
            <ac:spMk id="19" creationId="{8604B74C-9446-433B-B6ED-A3C61100200B}"/>
          </ac:spMkLst>
        </pc:spChg>
        <pc:spChg chg="add del mod">
          <ac:chgData name="Fausto Lira" userId="87364c0cd37a2549" providerId="LiveId" clId="{8CF50E70-43DF-4397-A28D-C344AA611045}" dt="2024-07-08T17:53:17.960" v="107" actId="931"/>
          <ac:spMkLst>
            <pc:docMk/>
            <pc:sldMk cId="3141220208" sldId="260"/>
            <ac:spMk id="21" creationId="{D36572B2-FB60-0191-CF98-0FA68852427E}"/>
          </ac:spMkLst>
        </pc:spChg>
        <pc:spChg chg="add del mod">
          <ac:chgData name="Fausto Lira" userId="87364c0cd37a2549" providerId="LiveId" clId="{8CF50E70-43DF-4397-A28D-C344AA611045}" dt="2024-07-08T17:54:36.729" v="114" actId="478"/>
          <ac:spMkLst>
            <pc:docMk/>
            <pc:sldMk cId="3141220208" sldId="260"/>
            <ac:spMk id="26" creationId="{CD36E4C3-11B1-3425-5132-7B6959880035}"/>
          </ac:spMkLst>
        </pc:spChg>
        <pc:grpChg chg="del mod">
          <ac:chgData name="Fausto Lira" userId="87364c0cd37a2549" providerId="LiveId" clId="{8CF50E70-43DF-4397-A28D-C344AA611045}" dt="2024-07-08T19:10:45.199" v="728" actId="165"/>
          <ac:grpSpMkLst>
            <pc:docMk/>
            <pc:sldMk cId="3141220208" sldId="260"/>
            <ac:grpSpMk id="3" creationId="{B83B95AB-A778-3FA8-0926-AFD9037CAA63}"/>
          </ac:grpSpMkLst>
        </pc:grpChg>
        <pc:grpChg chg="add mod">
          <ac:chgData name="Fausto Lira" userId="87364c0cd37a2549" providerId="LiveId" clId="{8CF50E70-43DF-4397-A28D-C344AA611045}" dt="2024-07-08T19:10:52.246" v="729" actId="164"/>
          <ac:grpSpMkLst>
            <pc:docMk/>
            <pc:sldMk cId="3141220208" sldId="260"/>
            <ac:grpSpMk id="8" creationId="{CE503506-443A-74CE-E572-80BB380A9FE4}"/>
          </ac:grpSpMkLst>
        </pc:grpChg>
        <pc:grpChg chg="add mod">
          <ac:chgData name="Fausto Lira" userId="87364c0cd37a2549" providerId="LiveId" clId="{8CF50E70-43DF-4397-A28D-C344AA611045}" dt="2024-07-08T19:10:57.949" v="730" actId="164"/>
          <ac:grpSpMkLst>
            <pc:docMk/>
            <pc:sldMk cId="3141220208" sldId="260"/>
            <ac:grpSpMk id="9" creationId="{3D3471CD-893E-404F-8AA9-D262C4F15D03}"/>
          </ac:grpSpMkLst>
        </pc:grpChg>
        <pc:grpChg chg="del">
          <ac:chgData name="Fausto Lira" userId="87364c0cd37a2549" providerId="LiveId" clId="{8CF50E70-43DF-4397-A28D-C344AA611045}" dt="2024-07-08T17:14:50.376" v="2"/>
          <ac:grpSpMkLst>
            <pc:docMk/>
            <pc:sldMk cId="3141220208" sldId="260"/>
            <ac:grpSpMk id="81" creationId="{D920209C-E85B-4D6F-A56F-724F5ADA811C}"/>
          </ac:grpSpMkLst>
        </pc:grpChg>
        <pc:graphicFrameChg chg="del mod modGraphic">
          <ac:chgData name="Fausto Lira" userId="87364c0cd37a2549" providerId="LiveId" clId="{8CF50E70-43DF-4397-A28D-C344AA611045}" dt="2024-07-08T17:52:21.826" v="100" actId="11529"/>
          <ac:graphicFrameMkLst>
            <pc:docMk/>
            <pc:sldMk cId="3141220208" sldId="260"/>
            <ac:graphicFrameMk id="4" creationId="{637A55DC-7AF3-037F-1E38-7A3D9C946425}"/>
          </ac:graphicFrameMkLst>
        </pc:graphicFrameChg>
        <pc:graphicFrameChg chg="add del mod">
          <ac:chgData name="Fausto Lira" userId="87364c0cd37a2549" providerId="LiveId" clId="{8CF50E70-43DF-4397-A28D-C344AA611045}" dt="2024-07-08T18:12:50.270" v="291" actId="21"/>
          <ac:graphicFrameMkLst>
            <pc:docMk/>
            <pc:sldMk cId="3141220208" sldId="260"/>
            <ac:graphicFrameMk id="24" creationId="{B1D3D455-D156-FFEA-6C5F-1D2EAF0FB4C3}"/>
          </ac:graphicFrameMkLst>
        </pc:graphicFrameChg>
        <pc:graphicFrameChg chg="add del mod">
          <ac:chgData name="Fausto Lira" userId="87364c0cd37a2549" providerId="LiveId" clId="{8CF50E70-43DF-4397-A28D-C344AA611045}" dt="2024-07-08T19:10:37.097" v="727" actId="18245"/>
          <ac:graphicFrameMkLst>
            <pc:docMk/>
            <pc:sldMk cId="3141220208" sldId="260"/>
            <ac:graphicFrameMk id="27" creationId="{B1D3D455-D156-FFEA-6C5F-1D2EAF0FB4C3}"/>
          </ac:graphicFrameMkLst>
        </pc:graphicFrameChg>
        <pc:picChg chg="add del mod">
          <ac:chgData name="Fausto Lira" userId="87364c0cd37a2549" providerId="LiveId" clId="{8CF50E70-43DF-4397-A28D-C344AA611045}" dt="2024-07-08T17:47:19.245" v="78" actId="478"/>
          <ac:picMkLst>
            <pc:docMk/>
            <pc:sldMk cId="3141220208" sldId="260"/>
            <ac:picMk id="5" creationId="{DD592CCC-5918-4C63-3608-E6FA94CEDD77}"/>
          </ac:picMkLst>
        </pc:picChg>
        <pc:picChg chg="add del mod">
          <ac:chgData name="Fausto Lira" userId="87364c0cd37a2549" providerId="LiveId" clId="{8CF50E70-43DF-4397-A28D-C344AA611045}" dt="2024-07-08T17:48:14.827" v="80" actId="478"/>
          <ac:picMkLst>
            <pc:docMk/>
            <pc:sldMk cId="3141220208" sldId="260"/>
            <ac:picMk id="14" creationId="{7DD2B6C7-AB77-FF30-A5E5-EA2766975029}"/>
          </ac:picMkLst>
        </pc:picChg>
        <pc:picChg chg="add del mod ord modCrop">
          <ac:chgData name="Fausto Lira" userId="87364c0cd37a2549" providerId="LiveId" clId="{8CF50E70-43DF-4397-A28D-C344AA611045}" dt="2024-07-08T17:52:52.674" v="106" actId="478"/>
          <ac:picMkLst>
            <pc:docMk/>
            <pc:sldMk cId="3141220208" sldId="260"/>
            <ac:picMk id="18" creationId="{E4EBEF06-EAD4-12F8-FE57-844990E228C1}"/>
          </ac:picMkLst>
        </pc:picChg>
        <pc:picChg chg="add del mod">
          <ac:chgData name="Fausto Lira" userId="87364c0cd37a2549" providerId="LiveId" clId="{8CF50E70-43DF-4397-A28D-C344AA611045}" dt="2024-07-08T17:54:35.054" v="113" actId="478"/>
          <ac:picMkLst>
            <pc:docMk/>
            <pc:sldMk cId="3141220208" sldId="260"/>
            <ac:picMk id="23" creationId="{8D9529F7-D510-D7F3-6589-52D54D6B8977}"/>
          </ac:picMkLst>
        </pc:picChg>
      </pc:sldChg>
      <pc:sldChg chg="addSp delSp modSp mod modClrScheme addAnim delAnim chgLayout">
        <pc:chgData name="Fausto Lira" userId="87364c0cd37a2549" providerId="LiveId" clId="{8CF50E70-43DF-4397-A28D-C344AA611045}" dt="2024-07-08T19:03:48.267" v="700" actId="27349"/>
        <pc:sldMkLst>
          <pc:docMk/>
          <pc:sldMk cId="3518989979" sldId="261"/>
        </pc:sldMkLst>
        <pc:spChg chg="add del mod ord">
          <ac:chgData name="Fausto Lira" userId="87364c0cd37a2549" providerId="LiveId" clId="{8CF50E70-43DF-4397-A28D-C344AA611045}" dt="2024-07-08T18:59:23.631" v="676" actId="14100"/>
          <ac:spMkLst>
            <pc:docMk/>
            <pc:sldMk cId="3518989979" sldId="261"/>
            <ac:spMk id="2" creationId="{01D21709-BF12-4955-FDA7-C9B5021EAED9}"/>
          </ac:spMkLst>
        </pc:spChg>
        <pc:spChg chg="add del mod ord">
          <ac:chgData name="Fausto Lira" userId="87364c0cd37a2549" providerId="LiveId" clId="{8CF50E70-43DF-4397-A28D-C344AA611045}" dt="2024-07-08T18:58:52.588" v="670" actId="700"/>
          <ac:spMkLst>
            <pc:docMk/>
            <pc:sldMk cId="3518989979" sldId="261"/>
            <ac:spMk id="4" creationId="{91FFAB91-427F-8D10-38A6-3D24F5466BAB}"/>
          </ac:spMkLst>
        </pc:spChg>
        <pc:spChg chg="add del mod ord">
          <ac:chgData name="Fausto Lira" userId="87364c0cd37a2549" providerId="LiveId" clId="{8CF50E70-43DF-4397-A28D-C344AA611045}" dt="2024-07-08T18:59:07.983" v="673" actId="34307"/>
          <ac:spMkLst>
            <pc:docMk/>
            <pc:sldMk cId="3518989979" sldId="261"/>
            <ac:spMk id="5" creationId="{E76BB369-9008-D599-57B0-EB78EF3202EF}"/>
          </ac:spMkLst>
        </pc:spChg>
        <pc:spChg chg="add del mod">
          <ac:chgData name="Fausto Lira" userId="87364c0cd37a2549" providerId="LiveId" clId="{8CF50E70-43DF-4397-A28D-C344AA611045}" dt="2024-07-08T18:59:15.698" v="675" actId="478"/>
          <ac:spMkLst>
            <pc:docMk/>
            <pc:sldMk cId="3518989979" sldId="261"/>
            <ac:spMk id="8" creationId="{76C01C18-F53D-DFC9-F2A7-A6BE42D3E1B9}"/>
          </ac:spMkLst>
        </pc:spChg>
        <pc:graphicFrameChg chg="mod">
          <ac:chgData name="Fausto Lira" userId="87364c0cd37a2549" providerId="LiveId" clId="{8CF50E70-43DF-4397-A28D-C344AA611045}" dt="2024-07-08T18:59:38.816" v="678" actId="1076"/>
          <ac:graphicFrameMkLst>
            <pc:docMk/>
            <pc:sldMk cId="3518989979" sldId="261"/>
            <ac:graphicFrameMk id="10" creationId="{65E286D2-FF0A-DF3F-A937-07BC8F1169CC}"/>
          </ac:graphicFrameMkLst>
        </pc:graphicFrameChg>
        <pc:graphicFrameChg chg="add del mod">
          <ac:chgData name="Fausto Lira" userId="87364c0cd37a2549" providerId="LiveId" clId="{8CF50E70-43DF-4397-A28D-C344AA611045}" dt="2024-07-08T18:59:54.477" v="680" actId="14100"/>
          <ac:graphicFrameMkLst>
            <pc:docMk/>
            <pc:sldMk cId="3518989979" sldId="261"/>
            <ac:graphicFrameMk id="11" creationId="{5BE43E21-FB4F-216F-DB91-F345FA594903}"/>
          </ac:graphicFrameMkLst>
        </pc:graphicFrameChg>
        <pc:picChg chg="add del mod ord">
          <ac:chgData name="Fausto Lira" userId="87364c0cd37a2549" providerId="LiveId" clId="{8CF50E70-43DF-4397-A28D-C344AA611045}" dt="2024-07-08T18:59:12.840" v="674" actId="478"/>
          <ac:picMkLst>
            <pc:docMk/>
            <pc:sldMk cId="3518989979" sldId="261"/>
            <ac:picMk id="6" creationId="{A125195A-AA22-5510-2CF2-407AB7A8AD77}"/>
          </ac:picMkLst>
        </pc:picChg>
        <pc:picChg chg="add del mod">
          <ac:chgData name="Fausto Lira" userId="87364c0cd37a2549" providerId="LiveId" clId="{8CF50E70-43DF-4397-A28D-C344AA611045}" dt="2024-07-08T19:01:05.885" v="686" actId="478"/>
          <ac:picMkLst>
            <pc:docMk/>
            <pc:sldMk cId="3518989979" sldId="261"/>
            <ac:picMk id="12" creationId="{F4A04A88-7469-67FB-753C-DCA77A2C5693}"/>
          </ac:picMkLst>
        </pc:picChg>
        <pc:picChg chg="add del mod">
          <ac:chgData name="Fausto Lira" userId="87364c0cd37a2549" providerId="LiveId" clId="{8CF50E70-43DF-4397-A28D-C344AA611045}" dt="2024-07-08T19:01:52.938" v="690" actId="478"/>
          <ac:picMkLst>
            <pc:docMk/>
            <pc:sldMk cId="3518989979" sldId="261"/>
            <ac:picMk id="14" creationId="{1A7FA065-52A3-1239-4523-BBBBFA8C5A26}"/>
          </ac:picMkLst>
        </pc:picChg>
        <pc:picChg chg="add mod">
          <ac:chgData name="Fausto Lira" userId="87364c0cd37a2549" providerId="LiveId" clId="{8CF50E70-43DF-4397-A28D-C344AA611045}" dt="2024-07-08T19:03:48.267" v="700" actId="27349"/>
          <ac:picMkLst>
            <pc:docMk/>
            <pc:sldMk cId="3518989979" sldId="261"/>
            <ac:picMk id="16" creationId="{D4B7B912-2CCA-CE4D-17BF-C953CC446F6A}"/>
          </ac:picMkLst>
        </pc:picChg>
      </pc:sldChg>
      <pc:sldChg chg="addSp delSp modSp mod setBg modClrScheme delDesignElem chgLayout">
        <pc:chgData name="Fausto Lira" userId="87364c0cd37a2549" providerId="LiveId" clId="{8CF50E70-43DF-4397-A28D-C344AA611045}" dt="2024-07-08T19:06:39.853" v="711" actId="26606"/>
        <pc:sldMkLst>
          <pc:docMk/>
          <pc:sldMk cId="45423121" sldId="262"/>
        </pc:sldMkLst>
        <pc:spChg chg="mod">
          <ac:chgData name="Fausto Lira" userId="87364c0cd37a2549" providerId="LiveId" clId="{8CF50E70-43DF-4397-A28D-C344AA611045}" dt="2024-07-08T18:54:54.244" v="658" actId="26606"/>
          <ac:spMkLst>
            <pc:docMk/>
            <pc:sldMk cId="45423121" sldId="262"/>
            <ac:spMk id="2" creationId="{58E36889-A0D7-3FB5-8EE1-5EA758C750ED}"/>
          </ac:spMkLst>
        </pc:spChg>
        <pc:spChg chg="del">
          <ac:chgData name="Fausto Lira" userId="87364c0cd37a2549" providerId="LiveId" clId="{8CF50E70-43DF-4397-A28D-C344AA611045}" dt="2024-07-08T17:14:50.376" v="2"/>
          <ac:spMkLst>
            <pc:docMk/>
            <pc:sldMk cId="45423121" sldId="262"/>
            <ac:spMk id="24" creationId="{8CDA3497-1EDA-4EB3-9C27-4D9835D30AAB}"/>
          </ac:spMkLst>
        </pc:spChg>
        <pc:spChg chg="del">
          <ac:chgData name="Fausto Lira" userId="87364c0cd37a2549" providerId="LiveId" clId="{8CF50E70-43DF-4397-A28D-C344AA611045}" dt="2024-07-08T17:14:50.376" v="2"/>
          <ac:spMkLst>
            <pc:docMk/>
            <pc:sldMk cId="45423121" sldId="262"/>
            <ac:spMk id="26" creationId="{41F9764E-9AA0-49A3-9EA2-885EE9914014}"/>
          </ac:spMkLst>
        </pc:spChg>
        <pc:spChg chg="del">
          <ac:chgData name="Fausto Lira" userId="87364c0cd37a2549" providerId="LiveId" clId="{8CF50E70-43DF-4397-A28D-C344AA611045}" dt="2024-07-08T17:14:50.376" v="2"/>
          <ac:spMkLst>
            <pc:docMk/>
            <pc:sldMk cId="45423121" sldId="262"/>
            <ac:spMk id="28" creationId="{FA3A4F4A-4DC4-43F2-AC2D-06211A812FC0}"/>
          </ac:spMkLst>
        </pc:spChg>
        <pc:spChg chg="del">
          <ac:chgData name="Fausto Lira" userId="87364c0cd37a2549" providerId="LiveId" clId="{8CF50E70-43DF-4397-A28D-C344AA611045}" dt="2024-07-08T17:14:50.376" v="2"/>
          <ac:spMkLst>
            <pc:docMk/>
            <pc:sldMk cId="45423121" sldId="262"/>
            <ac:spMk id="30" creationId="{84CFB374-B343-457A-B567-B4D784B1FEAE}"/>
          </ac:spMkLst>
        </pc:spChg>
        <pc:spChg chg="del">
          <ac:chgData name="Fausto Lira" userId="87364c0cd37a2549" providerId="LiveId" clId="{8CF50E70-43DF-4397-A28D-C344AA611045}" dt="2024-07-08T17:14:50.376" v="2"/>
          <ac:spMkLst>
            <pc:docMk/>
            <pc:sldMk cId="45423121" sldId="262"/>
            <ac:spMk id="32" creationId="{0597FEEE-1E11-4396-BB69-B43FA92F9580}"/>
          </ac:spMkLst>
        </pc:spChg>
        <pc:spChg chg="del">
          <ac:chgData name="Fausto Lira" userId="87364c0cd37a2549" providerId="LiveId" clId="{8CF50E70-43DF-4397-A28D-C344AA611045}" dt="2024-07-08T17:14:50.376" v="2"/>
          <ac:spMkLst>
            <pc:docMk/>
            <pc:sldMk cId="45423121" sldId="262"/>
            <ac:spMk id="34" creationId="{A2DB2F81-3E68-4044-B7C2-03DEEC50D8F5}"/>
          </ac:spMkLst>
        </pc:spChg>
        <pc:spChg chg="del">
          <ac:chgData name="Fausto Lira" userId="87364c0cd37a2549" providerId="LiveId" clId="{8CF50E70-43DF-4397-A28D-C344AA611045}" dt="2024-07-08T17:14:50.376" v="2"/>
          <ac:spMkLst>
            <pc:docMk/>
            <pc:sldMk cId="45423121" sldId="262"/>
            <ac:spMk id="36" creationId="{DC2F7294-2397-4C96-AB1E-E66CDEA3B5DF}"/>
          </ac:spMkLst>
        </pc:spChg>
        <pc:grpChg chg="del">
          <ac:chgData name="Fausto Lira" userId="87364c0cd37a2549" providerId="LiveId" clId="{8CF50E70-43DF-4397-A28D-C344AA611045}" dt="2024-07-08T17:14:50.376" v="2"/>
          <ac:grpSpMkLst>
            <pc:docMk/>
            <pc:sldMk cId="45423121" sldId="262"/>
            <ac:grpSpMk id="21" creationId="{A5AFB369-4673-4727-A7CD-D86AFE0AE069}"/>
          </ac:grpSpMkLst>
        </pc:grpChg>
        <pc:picChg chg="add mod">
          <ac:chgData name="Fausto Lira" userId="87364c0cd37a2549" providerId="LiveId" clId="{8CF50E70-43DF-4397-A28D-C344AA611045}" dt="2024-07-08T19:06:39.853" v="711" actId="26606"/>
          <ac:picMkLst>
            <pc:docMk/>
            <pc:sldMk cId="45423121" sldId="262"/>
            <ac:picMk id="4" creationId="{6AA2DFF9-E601-F274-82D7-22D3F5CCEFEF}"/>
          </ac:picMkLst>
        </pc:picChg>
        <pc:picChg chg="del mod ord">
          <ac:chgData name="Fausto Lira" userId="87364c0cd37a2549" providerId="LiveId" clId="{8CF50E70-43DF-4397-A28D-C344AA611045}" dt="2024-07-08T18:55:40.640" v="659" actId="478"/>
          <ac:picMkLst>
            <pc:docMk/>
            <pc:sldMk cId="45423121" sldId="262"/>
            <ac:picMk id="38" creationId="{46A2ECD3-703D-6B2F-15AF-21D7AE1BE9D2}"/>
          </ac:picMkLst>
        </pc:picChg>
        <pc:cxnChg chg="del">
          <ac:chgData name="Fausto Lira" userId="87364c0cd37a2549" providerId="LiveId" clId="{8CF50E70-43DF-4397-A28D-C344AA611045}" dt="2024-07-08T17:14:50.376" v="2"/>
          <ac:cxnSpMkLst>
            <pc:docMk/>
            <pc:sldMk cId="45423121" sldId="262"/>
            <ac:cxnSpMk id="20" creationId="{27A85E05-9D34-4977-8352-DB3956997445}"/>
          </ac:cxnSpMkLst>
        </pc:cxnChg>
        <pc:cxnChg chg="del">
          <ac:chgData name="Fausto Lira" userId="87364c0cd37a2549" providerId="LiveId" clId="{8CF50E70-43DF-4397-A28D-C344AA611045}" dt="2024-07-08T17:14:50.376" v="2"/>
          <ac:cxnSpMkLst>
            <pc:docMk/>
            <pc:sldMk cId="45423121" sldId="262"/>
            <ac:cxnSpMk id="22" creationId="{5CDED616-E554-4DB6-9F28-08F38A64A940}"/>
          </ac:cxnSpMkLst>
        </pc:cxnChg>
      </pc:sldChg>
      <pc:sldChg chg="delSp modSp add mod modAnim">
        <pc:chgData name="Fausto Lira" userId="87364c0cd37a2549" providerId="LiveId" clId="{8CF50E70-43DF-4397-A28D-C344AA611045}" dt="2024-07-08T19:52:36.379" v="743"/>
        <pc:sldMkLst>
          <pc:docMk/>
          <pc:sldMk cId="4280824384" sldId="263"/>
        </pc:sldMkLst>
        <pc:spChg chg="mod">
          <ac:chgData name="Fausto Lira" userId="87364c0cd37a2549" providerId="LiveId" clId="{8CF50E70-43DF-4397-A28D-C344AA611045}" dt="2024-07-08T17:59:43.725" v="165" actId="20577"/>
          <ac:spMkLst>
            <pc:docMk/>
            <pc:sldMk cId="4280824384" sldId="263"/>
            <ac:spMk id="2" creationId="{159BA7F9-70B4-E6F8-8791-86E715B62E4F}"/>
          </ac:spMkLst>
        </pc:spChg>
        <pc:spChg chg="mod topLvl">
          <ac:chgData name="Fausto Lira" userId="87364c0cd37a2549" providerId="LiveId" clId="{8CF50E70-43DF-4397-A28D-C344AA611045}" dt="2024-07-08T19:52:19.966" v="740" actId="165"/>
          <ac:spMkLst>
            <pc:docMk/>
            <pc:sldMk cId="4280824384" sldId="263"/>
            <ac:spMk id="5" creationId="{3A2224B5-2CE7-99A7-D1D1-F3705993F713}"/>
          </ac:spMkLst>
        </pc:spChg>
        <pc:spChg chg="mod topLvl">
          <ac:chgData name="Fausto Lira" userId="87364c0cd37a2549" providerId="LiveId" clId="{8CF50E70-43DF-4397-A28D-C344AA611045}" dt="2024-07-08T19:52:19.966" v="740" actId="165"/>
          <ac:spMkLst>
            <pc:docMk/>
            <pc:sldMk cId="4280824384" sldId="263"/>
            <ac:spMk id="6" creationId="{1DA570E7-7008-89D1-B701-FB1929DA8E96}"/>
          </ac:spMkLst>
        </pc:spChg>
        <pc:spChg chg="mod topLvl">
          <ac:chgData name="Fausto Lira" userId="87364c0cd37a2549" providerId="LiveId" clId="{8CF50E70-43DF-4397-A28D-C344AA611045}" dt="2024-07-08T19:52:19.966" v="740" actId="165"/>
          <ac:spMkLst>
            <pc:docMk/>
            <pc:sldMk cId="4280824384" sldId="263"/>
            <ac:spMk id="7" creationId="{0870A4A9-3BE7-09B1-09A8-08CD666375C7}"/>
          </ac:spMkLst>
        </pc:spChg>
        <pc:spChg chg="mod topLvl">
          <ac:chgData name="Fausto Lira" userId="87364c0cd37a2549" providerId="LiveId" clId="{8CF50E70-43DF-4397-A28D-C344AA611045}" dt="2024-07-08T19:52:19.966" v="740" actId="165"/>
          <ac:spMkLst>
            <pc:docMk/>
            <pc:sldMk cId="4280824384" sldId="263"/>
            <ac:spMk id="8" creationId="{6604CA4F-71C1-D3B4-63CE-67F39EEC0A85}"/>
          </ac:spMkLst>
        </pc:spChg>
        <pc:spChg chg="mod topLvl">
          <ac:chgData name="Fausto Lira" userId="87364c0cd37a2549" providerId="LiveId" clId="{8CF50E70-43DF-4397-A28D-C344AA611045}" dt="2024-07-08T19:52:19.966" v="740" actId="165"/>
          <ac:spMkLst>
            <pc:docMk/>
            <pc:sldMk cId="4280824384" sldId="263"/>
            <ac:spMk id="9" creationId="{5B9A0B98-534B-5F41-44B9-6938E59FF1AB}"/>
          </ac:spMkLst>
        </pc:spChg>
        <pc:spChg chg="mod topLvl">
          <ac:chgData name="Fausto Lira" userId="87364c0cd37a2549" providerId="LiveId" clId="{8CF50E70-43DF-4397-A28D-C344AA611045}" dt="2024-07-08T19:52:19.966" v="740" actId="165"/>
          <ac:spMkLst>
            <pc:docMk/>
            <pc:sldMk cId="4280824384" sldId="263"/>
            <ac:spMk id="10" creationId="{B60F2292-9834-2A5F-07FB-B254B59DA036}"/>
          </ac:spMkLst>
        </pc:spChg>
        <pc:grpChg chg="del mod">
          <ac:chgData name="Fausto Lira" userId="87364c0cd37a2549" providerId="LiveId" clId="{8CF50E70-43DF-4397-A28D-C344AA611045}" dt="2024-07-08T19:52:19.966" v="740" actId="165"/>
          <ac:grpSpMkLst>
            <pc:docMk/>
            <pc:sldMk cId="4280824384" sldId="263"/>
            <ac:grpSpMk id="3" creationId="{9FB1DB95-640F-4FE7-82EF-AF92882251AE}"/>
          </ac:grpSpMkLst>
        </pc:grpChg>
        <pc:graphicFrameChg chg="del mod">
          <ac:chgData name="Fausto Lira" userId="87364c0cd37a2549" providerId="LiveId" clId="{8CF50E70-43DF-4397-A28D-C344AA611045}" dt="2024-07-08T19:51:44.053" v="735" actId="18245"/>
          <ac:graphicFrameMkLst>
            <pc:docMk/>
            <pc:sldMk cId="4280824384" sldId="263"/>
            <ac:graphicFrameMk id="4" creationId="{637A55DC-7AF3-037F-1E38-7A3D9C946425}"/>
          </ac:graphicFrameMkLst>
        </pc:graphicFrameChg>
        <pc:picChg chg="mod">
          <ac:chgData name="Fausto Lira" userId="87364c0cd37a2549" providerId="LiveId" clId="{8CF50E70-43DF-4397-A28D-C344AA611045}" dt="2024-07-08T17:59:32.929" v="141" actId="14100"/>
          <ac:picMkLst>
            <pc:docMk/>
            <pc:sldMk cId="4280824384" sldId="263"/>
            <ac:picMk id="18" creationId="{E4EBEF06-EAD4-12F8-FE57-844990E228C1}"/>
          </ac:picMkLst>
        </pc:picChg>
      </pc:sldChg>
      <pc:sldChg chg="addSp delSp modSp add del mod delAnim modAnim">
        <pc:chgData name="Fausto Lira" userId="87364c0cd37a2549" providerId="LiveId" clId="{8CF50E70-43DF-4397-A28D-C344AA611045}" dt="2024-07-08T18:05:13.758" v="233" actId="47"/>
        <pc:sldMkLst>
          <pc:docMk/>
          <pc:sldMk cId="1377874956" sldId="264"/>
        </pc:sldMkLst>
        <pc:spChg chg="add del mod">
          <ac:chgData name="Fausto Lira" userId="87364c0cd37a2549" providerId="LiveId" clId="{8CF50E70-43DF-4397-A28D-C344AA611045}" dt="2024-07-08T18:02:41.905" v="217" actId="478"/>
          <ac:spMkLst>
            <pc:docMk/>
            <pc:sldMk cId="1377874956" sldId="264"/>
            <ac:spMk id="5" creationId="{436CD7AC-B801-23CE-D410-91A8B7780D95}"/>
          </ac:spMkLst>
        </pc:spChg>
        <pc:graphicFrameChg chg="del">
          <ac:chgData name="Fausto Lira" userId="87364c0cd37a2549" providerId="LiveId" clId="{8CF50E70-43DF-4397-A28D-C344AA611045}" dt="2024-07-08T18:02:34.284" v="215" actId="478"/>
          <ac:graphicFrameMkLst>
            <pc:docMk/>
            <pc:sldMk cId="1377874956" sldId="264"/>
            <ac:graphicFrameMk id="4" creationId="{637A55DC-7AF3-037F-1E38-7A3D9C946425}"/>
          </ac:graphicFrameMkLst>
        </pc:graphicFrameChg>
        <pc:graphicFrameChg chg="add del mod">
          <ac:chgData name="Fausto Lira" userId="87364c0cd37a2549" providerId="LiveId" clId="{8CF50E70-43DF-4397-A28D-C344AA611045}" dt="2024-07-08T18:04:51.216" v="231" actId="21"/>
          <ac:graphicFrameMkLst>
            <pc:docMk/>
            <pc:sldMk cId="1377874956" sldId="264"/>
            <ac:graphicFrameMk id="6" creationId="{97EB7479-7294-10C4-C442-EF0A1E48AC7E}"/>
          </ac:graphicFrameMkLst>
        </pc:graphicFrameChg>
        <pc:picChg chg="add del mod">
          <ac:chgData name="Fausto Lira" userId="87364c0cd37a2549" providerId="LiveId" clId="{8CF50E70-43DF-4397-A28D-C344AA611045}" dt="2024-07-08T18:04:47.834" v="230" actId="21"/>
          <ac:picMkLst>
            <pc:docMk/>
            <pc:sldMk cId="1377874956" sldId="264"/>
            <ac:picMk id="7" creationId="{38E01DAC-CE84-5613-B2B6-4F308998778B}"/>
          </ac:picMkLst>
        </pc:picChg>
        <pc:picChg chg="del">
          <ac:chgData name="Fausto Lira" userId="87364c0cd37a2549" providerId="LiveId" clId="{8CF50E70-43DF-4397-A28D-C344AA611045}" dt="2024-07-08T18:02:37.782" v="216" actId="478"/>
          <ac:picMkLst>
            <pc:docMk/>
            <pc:sldMk cId="1377874956" sldId="264"/>
            <ac:picMk id="18" creationId="{E4EBEF06-EAD4-12F8-FE57-844990E228C1}"/>
          </ac:picMkLst>
        </pc:picChg>
      </pc:sldChg>
      <pc:sldChg chg="addSp delSp modSp add mod modClrScheme modAnim chgLayout">
        <pc:chgData name="Fausto Lira" userId="87364c0cd37a2549" providerId="LiveId" clId="{8CF50E70-43DF-4397-A28D-C344AA611045}" dt="2024-07-08T19:52:53.114" v="745"/>
        <pc:sldMkLst>
          <pc:docMk/>
          <pc:sldMk cId="627336322" sldId="265"/>
        </pc:sldMkLst>
        <pc:spChg chg="mod">
          <ac:chgData name="Fausto Lira" userId="87364c0cd37a2549" providerId="LiveId" clId="{8CF50E70-43DF-4397-A28D-C344AA611045}" dt="2024-07-08T18:53:30.283" v="651" actId="14100"/>
          <ac:spMkLst>
            <pc:docMk/>
            <pc:sldMk cId="627336322" sldId="265"/>
            <ac:spMk id="2" creationId="{159BA7F9-70B4-E6F8-8791-86E715B62E4F}"/>
          </ac:spMkLst>
        </pc:spChg>
        <pc:graphicFrameChg chg="del mod">
          <ac:chgData name="Fausto Lira" userId="87364c0cd37a2549" providerId="LiveId" clId="{8CF50E70-43DF-4397-A28D-C344AA611045}" dt="2024-07-08T18:05:36.307" v="240" actId="478"/>
          <ac:graphicFrameMkLst>
            <pc:docMk/>
            <pc:sldMk cId="627336322" sldId="265"/>
            <ac:graphicFrameMk id="4" creationId="{637A55DC-7AF3-037F-1E38-7A3D9C946425}"/>
          </ac:graphicFrameMkLst>
        </pc:graphicFrameChg>
        <pc:graphicFrameChg chg="add mod">
          <ac:chgData name="Fausto Lira" userId="87364c0cd37a2549" providerId="LiveId" clId="{8CF50E70-43DF-4397-A28D-C344AA611045}" dt="2024-07-08T18:53:25.071" v="650" actId="1076"/>
          <ac:graphicFrameMkLst>
            <pc:docMk/>
            <pc:sldMk cId="627336322" sldId="265"/>
            <ac:graphicFrameMk id="5" creationId="{7BF52284-48C6-C4FF-DFB8-6088519195A4}"/>
          </ac:graphicFrameMkLst>
        </pc:graphicFrameChg>
        <pc:picChg chg="add del mod">
          <ac:chgData name="Fausto Lira" userId="87364c0cd37a2549" providerId="LiveId" clId="{8CF50E70-43DF-4397-A28D-C344AA611045}" dt="2024-07-08T18:11:03.520" v="278" actId="478"/>
          <ac:picMkLst>
            <pc:docMk/>
            <pc:sldMk cId="627336322" sldId="265"/>
            <ac:picMk id="3" creationId="{4E7A7B97-74B9-88A0-D175-ACEFDFFBB8DA}"/>
          </ac:picMkLst>
        </pc:picChg>
        <pc:picChg chg="add mod">
          <ac:chgData name="Fausto Lira" userId="87364c0cd37a2549" providerId="LiveId" clId="{8CF50E70-43DF-4397-A28D-C344AA611045}" dt="2024-07-08T19:04:44.882" v="709" actId="1076"/>
          <ac:picMkLst>
            <pc:docMk/>
            <pc:sldMk cId="627336322" sldId="265"/>
            <ac:picMk id="4" creationId="{472C7660-D2EC-B609-DBBF-2EF7C978DDAB}"/>
          </ac:picMkLst>
        </pc:picChg>
        <pc:picChg chg="add mod">
          <ac:chgData name="Fausto Lira" userId="87364c0cd37a2549" providerId="LiveId" clId="{8CF50E70-43DF-4397-A28D-C344AA611045}" dt="2024-07-08T19:04:26.848" v="703" actId="1076"/>
          <ac:picMkLst>
            <pc:docMk/>
            <pc:sldMk cId="627336322" sldId="265"/>
            <ac:picMk id="7" creationId="{E3797BD6-EE6C-AF2D-E215-4AF8C716F9F4}"/>
          </ac:picMkLst>
        </pc:picChg>
        <pc:picChg chg="del mod">
          <ac:chgData name="Fausto Lira" userId="87364c0cd37a2549" providerId="LiveId" clId="{8CF50E70-43DF-4397-A28D-C344AA611045}" dt="2024-07-08T18:05:21.493" v="235" actId="478"/>
          <ac:picMkLst>
            <pc:docMk/>
            <pc:sldMk cId="627336322" sldId="265"/>
            <ac:picMk id="18" creationId="{E4EBEF06-EAD4-12F8-FE57-844990E228C1}"/>
          </ac:picMkLst>
        </pc:picChg>
      </pc:sldChg>
      <pc:sldChg chg="addSp delSp modSp add mod ord modClrScheme modAnim chgLayout">
        <pc:chgData name="Fausto Lira" userId="87364c0cd37a2549" providerId="LiveId" clId="{8CF50E70-43DF-4397-A28D-C344AA611045}" dt="2024-07-08T19:53:01.665" v="746"/>
        <pc:sldMkLst>
          <pc:docMk/>
          <pc:sldMk cId="1980910164" sldId="266"/>
        </pc:sldMkLst>
        <pc:spChg chg="mod">
          <ac:chgData name="Fausto Lira" userId="87364c0cd37a2549" providerId="LiveId" clId="{8CF50E70-43DF-4397-A28D-C344AA611045}" dt="2024-07-08T18:54:16.819" v="652"/>
          <ac:spMkLst>
            <pc:docMk/>
            <pc:sldMk cId="1980910164" sldId="266"/>
            <ac:spMk id="2" creationId="{159BA7F9-70B4-E6F8-8791-86E715B62E4F}"/>
          </ac:spMkLst>
        </pc:spChg>
        <pc:spChg chg="add del mod">
          <ac:chgData name="Fausto Lira" userId="87364c0cd37a2549" providerId="LiveId" clId="{8CF50E70-43DF-4397-A28D-C344AA611045}" dt="2024-07-08T18:38:04.285" v="411" actId="478"/>
          <ac:spMkLst>
            <pc:docMk/>
            <pc:sldMk cId="1980910164" sldId="266"/>
            <ac:spMk id="5" creationId="{17D63AC3-C1F7-6434-E84F-47E4094670A7}"/>
          </ac:spMkLst>
        </pc:spChg>
        <pc:spChg chg="add del mod">
          <ac:chgData name="Fausto Lira" userId="87364c0cd37a2549" providerId="LiveId" clId="{8CF50E70-43DF-4397-A28D-C344AA611045}" dt="2024-07-08T18:52:59.539" v="647" actId="255"/>
          <ac:spMkLst>
            <pc:docMk/>
            <pc:sldMk cId="1980910164" sldId="266"/>
            <ac:spMk id="7" creationId="{EC7C276D-4151-C8C4-8691-3FB7E9B00839}"/>
          </ac:spMkLst>
        </pc:spChg>
        <pc:graphicFrameChg chg="del mod modGraphic">
          <ac:chgData name="Fausto Lira" userId="87364c0cd37a2549" providerId="LiveId" clId="{8CF50E70-43DF-4397-A28D-C344AA611045}" dt="2024-07-08T18:38:36.230" v="414" actId="478"/>
          <ac:graphicFrameMkLst>
            <pc:docMk/>
            <pc:sldMk cId="1980910164" sldId="266"/>
            <ac:graphicFrameMk id="4" creationId="{637A55DC-7AF3-037F-1E38-7A3D9C946425}"/>
          </ac:graphicFrameMkLst>
        </pc:graphicFrameChg>
        <pc:graphicFrameChg chg="add mod">
          <ac:chgData name="Fausto Lira" userId="87364c0cd37a2549" providerId="LiveId" clId="{8CF50E70-43DF-4397-A28D-C344AA611045}" dt="2024-07-08T18:51:51.790" v="644" actId="14861"/>
          <ac:graphicFrameMkLst>
            <pc:docMk/>
            <pc:sldMk cId="1980910164" sldId="266"/>
            <ac:graphicFrameMk id="6" creationId="{D6434978-7D4C-1006-1CA1-0D7C57B3936C}"/>
          </ac:graphicFrameMkLst>
        </pc:graphicFrameChg>
        <pc:graphicFrameChg chg="add mod">
          <ac:chgData name="Fausto Lira" userId="87364c0cd37a2549" providerId="LiveId" clId="{8CF50E70-43DF-4397-A28D-C344AA611045}" dt="2024-07-08T18:44:25.637" v="510" actId="13782"/>
          <ac:graphicFrameMkLst>
            <pc:docMk/>
            <pc:sldMk cId="1980910164" sldId="266"/>
            <ac:graphicFrameMk id="8" creationId="{D80F01A5-C1CB-AD3B-CACF-A6751285F347}"/>
          </ac:graphicFrameMkLst>
        </pc:graphicFrameChg>
        <pc:picChg chg="del">
          <ac:chgData name="Fausto Lira" userId="87364c0cd37a2549" providerId="LiveId" clId="{8CF50E70-43DF-4397-A28D-C344AA611045}" dt="2024-07-08T18:38:02.293" v="410" actId="478"/>
          <ac:picMkLst>
            <pc:docMk/>
            <pc:sldMk cId="1980910164" sldId="266"/>
            <ac:picMk id="18" creationId="{E4EBEF06-EAD4-12F8-FE57-844990E228C1}"/>
          </ac:picMkLst>
        </pc:picChg>
      </pc:sldChg>
    </pc:docChg>
  </pc:docChgLst>
  <pc:docChgLst>
    <pc:chgData name="Fausto Lira" userId="87364c0cd37a2549" providerId="LiveId" clId="{20E6438F-4D39-45EF-B28A-625A2BA0246D}"/>
    <pc:docChg chg="modSld">
      <pc:chgData name="Fausto Lira" userId="87364c0cd37a2549" providerId="LiveId" clId="{20E6438F-4D39-45EF-B28A-625A2BA0246D}" dt="2023-12-14T12:28:04.133" v="4" actId="113"/>
      <pc:docMkLst>
        <pc:docMk/>
      </pc:docMkLst>
      <pc:sldChg chg="modSp">
        <pc:chgData name="Fausto Lira" userId="87364c0cd37a2549" providerId="LiveId" clId="{20E6438F-4D39-45EF-B28A-625A2BA0246D}" dt="2023-12-14T12:28:04.133" v="4" actId="113"/>
        <pc:sldMkLst>
          <pc:docMk/>
          <pc:sldMk cId="32975203" sldId="258"/>
        </pc:sldMkLst>
        <pc:graphicFrameChg chg="mod">
          <ac:chgData name="Fausto Lira" userId="87364c0cd37a2549" providerId="LiveId" clId="{20E6438F-4D39-45EF-B28A-625A2BA0246D}" dt="2023-12-14T12:28:04.133" v="4" actId="113"/>
          <ac:graphicFrameMkLst>
            <pc:docMk/>
            <pc:sldMk cId="32975203" sldId="258"/>
            <ac:graphicFrameMk id="13" creationId="{04708B24-7390-8C7D-3FE8-6BEA35C68D4B}"/>
          </ac:graphicFrameMkLst>
        </pc:graphicFrameChg>
      </pc:sldChg>
    </pc:docChg>
  </pc:docChgLst>
  <pc:docChgLst>
    <pc:chgData name="Fausto Lira" userId="87364c0cd37a2549" providerId="LiveId" clId="{3F85CA4C-E644-4922-BE95-6134B354DDBB}"/>
    <pc:docChg chg="custSel addSld delSld modSld">
      <pc:chgData name="Fausto Lira" userId="87364c0cd37a2549" providerId="LiveId" clId="{3F85CA4C-E644-4922-BE95-6134B354DDBB}" dt="2024-09-09T15:52:05.811" v="11"/>
      <pc:docMkLst>
        <pc:docMk/>
      </pc:docMkLst>
      <pc:sldChg chg="modSp del mod">
        <pc:chgData name="Fausto Lira" userId="87364c0cd37a2549" providerId="LiveId" clId="{3F85CA4C-E644-4922-BE95-6134B354DDBB}" dt="2024-09-09T15:49:33.983" v="10" actId="47"/>
        <pc:sldMkLst>
          <pc:docMk/>
          <pc:sldMk cId="2302630174" sldId="256"/>
        </pc:sldMkLst>
        <pc:spChg chg="mod">
          <ac:chgData name="Fausto Lira" userId="87364c0cd37a2549" providerId="LiveId" clId="{3F85CA4C-E644-4922-BE95-6134B354DDBB}" dt="2024-09-09T15:47:45.066" v="0"/>
          <ac:spMkLst>
            <pc:docMk/>
            <pc:sldMk cId="2302630174" sldId="256"/>
            <ac:spMk id="2" creationId="{0AC7006A-51DD-9306-0E04-4902CE80DF09}"/>
          </ac:spMkLst>
        </pc:spChg>
      </pc:sldChg>
      <pc:sldChg chg="modSp">
        <pc:chgData name="Fausto Lira" userId="87364c0cd37a2549" providerId="LiveId" clId="{3F85CA4C-E644-4922-BE95-6134B354DDBB}" dt="2024-09-09T15:52:05.811" v="11"/>
        <pc:sldMkLst>
          <pc:docMk/>
          <pc:sldMk cId="1980910164" sldId="266"/>
        </pc:sldMkLst>
        <pc:graphicFrameChg chg="mod">
          <ac:chgData name="Fausto Lira" userId="87364c0cd37a2549" providerId="LiveId" clId="{3F85CA4C-E644-4922-BE95-6134B354DDBB}" dt="2024-09-09T15:52:05.811" v="11"/>
          <ac:graphicFrameMkLst>
            <pc:docMk/>
            <pc:sldMk cId="1980910164" sldId="266"/>
            <ac:graphicFrameMk id="6" creationId="{D6434978-7D4C-1006-1CA1-0D7C57B3936C}"/>
          </ac:graphicFrameMkLst>
        </pc:graphicFrameChg>
      </pc:sldChg>
      <pc:sldChg chg="modSp add mod">
        <pc:chgData name="Fausto Lira" userId="87364c0cd37a2549" providerId="LiveId" clId="{3F85CA4C-E644-4922-BE95-6134B354DDBB}" dt="2024-09-09T15:49:29.953" v="9" actId="255"/>
        <pc:sldMkLst>
          <pc:docMk/>
          <pc:sldMk cId="499040449" sldId="267"/>
        </pc:sldMkLst>
        <pc:spChg chg="mod">
          <ac:chgData name="Fausto Lira" userId="87364c0cd37a2549" providerId="LiveId" clId="{3F85CA4C-E644-4922-BE95-6134B354DDBB}" dt="2024-09-09T15:49:13.630" v="7" actId="1076"/>
          <ac:spMkLst>
            <pc:docMk/>
            <pc:sldMk cId="499040449" sldId="267"/>
            <ac:spMk id="2" creationId="{0AC7006A-51DD-9306-0E04-4902CE80DF09}"/>
          </ac:spMkLst>
        </pc:spChg>
        <pc:spChg chg="mod">
          <ac:chgData name="Fausto Lira" userId="87364c0cd37a2549" providerId="LiveId" clId="{3F85CA4C-E644-4922-BE95-6134B354DDBB}" dt="2024-09-09T15:49:29.953" v="9" actId="255"/>
          <ac:spMkLst>
            <pc:docMk/>
            <pc:sldMk cId="499040449" sldId="267"/>
            <ac:spMk id="3" creationId="{8D6A4218-7700-6EA5-F674-635E82190E48}"/>
          </ac:spMkLst>
        </pc:spChg>
      </pc:sldChg>
      <pc:sldMasterChg chg="delSldLayout">
        <pc:chgData name="Fausto Lira" userId="87364c0cd37a2549" providerId="LiveId" clId="{3F85CA4C-E644-4922-BE95-6134B354DDBB}" dt="2024-09-09T15:49:33.983" v="10" actId="47"/>
        <pc:sldMasterMkLst>
          <pc:docMk/>
          <pc:sldMasterMk cId="1603571326" sldId="2147483789"/>
        </pc:sldMasterMkLst>
        <pc:sldLayoutChg chg="del">
          <pc:chgData name="Fausto Lira" userId="87364c0cd37a2549" providerId="LiveId" clId="{3F85CA4C-E644-4922-BE95-6134B354DDBB}" dt="2024-09-09T15:49:33.983" v="10" actId="47"/>
          <pc:sldLayoutMkLst>
            <pc:docMk/>
            <pc:sldMasterMk cId="1603571326" sldId="2147483789"/>
            <pc:sldLayoutMk cId="500492460" sldId="2147483803"/>
          </pc:sldLayoutMkLst>
        </pc:sldLayoutChg>
      </pc:sldMasterChg>
    </pc:docChg>
  </pc:docChgLst>
  <pc:docChgLst>
    <pc:chgData name="Fausto Lira" userId="87364c0cd37a2549" providerId="LiveId" clId="{C505BD6B-CB15-45BA-B5EE-3DF4433676F0}"/>
    <pc:docChg chg="modSld">
      <pc:chgData name="Fausto Lira" userId="87364c0cd37a2549" providerId="LiveId" clId="{C505BD6B-CB15-45BA-B5EE-3DF4433676F0}" dt="2023-12-14T03:28:13.200" v="9"/>
      <pc:docMkLst>
        <pc:docMk/>
      </pc:docMkLst>
      <pc:sldChg chg="modSp">
        <pc:chgData name="Fausto Lira" userId="87364c0cd37a2549" providerId="LiveId" clId="{C505BD6B-CB15-45BA-B5EE-3DF4433676F0}" dt="2023-12-14T03:28:13.200" v="9"/>
        <pc:sldMkLst>
          <pc:docMk/>
          <pc:sldMk cId="2127618025" sldId="257"/>
        </pc:sldMkLst>
        <pc:spChg chg="mod">
          <ac:chgData name="Fausto Lira" userId="87364c0cd37a2549" providerId="LiveId" clId="{C505BD6B-CB15-45BA-B5EE-3DF4433676F0}" dt="2023-12-14T03:28:13.200" v="9"/>
          <ac:spMkLst>
            <pc:docMk/>
            <pc:sldMk cId="2127618025" sldId="257"/>
            <ac:spMk id="6" creationId="{69182CEA-855B-BA6F-2BA4-02E2E03EE1CD}"/>
          </ac:spMkLst>
        </pc:spChg>
      </pc:sldChg>
      <pc:sldChg chg="modSp">
        <pc:chgData name="Fausto Lira" userId="87364c0cd37a2549" providerId="LiveId" clId="{C505BD6B-CB15-45BA-B5EE-3DF4433676F0}" dt="2023-12-14T03:08:00.730" v="2" actId="20577"/>
        <pc:sldMkLst>
          <pc:docMk/>
          <pc:sldMk cId="32975203" sldId="258"/>
        </pc:sldMkLst>
        <pc:graphicFrameChg chg="mod">
          <ac:chgData name="Fausto Lira" userId="87364c0cd37a2549" providerId="LiveId" clId="{C505BD6B-CB15-45BA-B5EE-3DF4433676F0}" dt="2023-12-14T03:08:00.730" v="2" actId="20577"/>
          <ac:graphicFrameMkLst>
            <pc:docMk/>
            <pc:sldMk cId="32975203" sldId="258"/>
            <ac:graphicFrameMk id="13" creationId="{04708B24-7390-8C7D-3FE8-6BEA35C68D4B}"/>
          </ac:graphicFrameMkLst>
        </pc:graphicFrameChg>
      </pc:sldChg>
    </pc:docChg>
  </pc:docChgLst>
  <pc:docChgLst>
    <pc:chgData name="Lira, Fausto" userId="fe2a2769-a2ef-4082-8a0e-b37edede3f5c" providerId="ADAL" clId="{45F378E8-EB1A-47C4-AFB0-9A6EF1E4FE06}"/>
    <pc:docChg chg="custSel modSld">
      <pc:chgData name="Lira, Fausto" userId="fe2a2769-a2ef-4082-8a0e-b37edede3f5c" providerId="ADAL" clId="{45F378E8-EB1A-47C4-AFB0-9A6EF1E4FE06}" dt="2023-12-15T02:07:48.906" v="7" actId="20577"/>
      <pc:docMkLst>
        <pc:docMk/>
      </pc:docMkLst>
      <pc:sldChg chg="addSp delSp modSp mod">
        <pc:chgData name="Lira, Fausto" userId="fe2a2769-a2ef-4082-8a0e-b37edede3f5c" providerId="ADAL" clId="{45F378E8-EB1A-47C4-AFB0-9A6EF1E4FE06}" dt="2023-12-15T02:07:48.906" v="7" actId="20577"/>
        <pc:sldMkLst>
          <pc:docMk/>
          <pc:sldMk cId="2127618025" sldId="257"/>
        </pc:sldMkLst>
        <pc:spChg chg="mod">
          <ac:chgData name="Lira, Fausto" userId="fe2a2769-a2ef-4082-8a0e-b37edede3f5c" providerId="ADAL" clId="{45F378E8-EB1A-47C4-AFB0-9A6EF1E4FE06}" dt="2023-12-15T02:07:48.906" v="7" actId="20577"/>
          <ac:spMkLst>
            <pc:docMk/>
            <pc:sldMk cId="2127618025" sldId="257"/>
            <ac:spMk id="6" creationId="{69182CEA-855B-BA6F-2BA4-02E2E03EE1CD}"/>
          </ac:spMkLst>
        </pc:spChg>
        <pc:graphicFrameChg chg="del mod">
          <ac:chgData name="Lira, Fausto" userId="fe2a2769-a2ef-4082-8a0e-b37edede3f5c" providerId="ADAL" clId="{45F378E8-EB1A-47C4-AFB0-9A6EF1E4FE06}" dt="2023-12-15T02:04:12.062" v="4" actId="478"/>
          <ac:graphicFrameMkLst>
            <pc:docMk/>
            <pc:sldMk cId="2127618025" sldId="257"/>
            <ac:graphicFrameMk id="3" creationId="{24B9079F-4263-1C79-C369-7CB11577BDEE}"/>
          </ac:graphicFrameMkLst>
        </pc:graphicFrameChg>
        <pc:graphicFrameChg chg="add mod">
          <ac:chgData name="Lira, Fausto" userId="fe2a2769-a2ef-4082-8a0e-b37edede3f5c" providerId="ADAL" clId="{45F378E8-EB1A-47C4-AFB0-9A6EF1E4FE06}" dt="2023-12-15T02:04:20.175" v="6"/>
          <ac:graphicFrameMkLst>
            <pc:docMk/>
            <pc:sldMk cId="2127618025" sldId="257"/>
            <ac:graphicFrameMk id="4" creationId="{FFB6AC2E-FA76-3D75-7E77-CAFF8CA519D4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87364c0cd37a2549/Arquivos/Fausto/NBCC/Courses/Fall%202023/Data%20Visualization/Final%20Project/Data%20-%20Final%20projec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/>
              <a:t>Proportion of Diversity in Hiring Across 5 Hiring Programs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'[Data - Final project.xlsx]Data'!$B$47</c:f>
              <c:strCache>
                <c:ptCount val="1"/>
                <c:pt idx="0">
                  <c:v>Diverse</c:v>
                </c:pt>
              </c:strCache>
            </c:strRef>
          </c:tx>
          <c:spPr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>
                  <a:lumMod val="75000"/>
                  <a:alpha val="81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7B8-43E1-921D-987B016F0159}"/>
              </c:ext>
            </c:extLst>
          </c:dPt>
          <c:dLbls>
            <c:dLbl>
              <c:idx val="0"/>
              <c:layout>
                <c:manualLayout>
                  <c:x val="-2.394372809125335E-3"/>
                  <c:y val="-0.14807656169594643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7B8-43E1-921D-987B016F0159}"/>
                </c:ext>
              </c:extLst>
            </c:dLbl>
            <c:dLbl>
              <c:idx val="1"/>
              <c:layout>
                <c:manualLayout>
                  <c:x val="4.7887456182506699E-3"/>
                  <c:y val="-0.16361905431467641"/>
                </c:manualLayout>
              </c:layout>
              <c:tx>
                <c:rich>
                  <a:bodyPr/>
                  <a:lstStyle/>
                  <a:p>
                    <a:fld id="{18C665FF-79B8-43C1-847F-7DEBCCC1FADD}" type="VALUE">
                      <a:rPr lang="en-US" sz="2000" b="1"/>
                      <a:pPr/>
                      <a:t>[VALUE]</a:t>
                    </a:fld>
                    <a:endParaRPr lang="en-CA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B7B8-43E1-921D-987B016F0159}"/>
                </c:ext>
              </c:extLst>
            </c:dLbl>
            <c:dLbl>
              <c:idx val="2"/>
              <c:layout>
                <c:manualLayout>
                  <c:x val="-2.3943728091253128E-3"/>
                  <c:y val="-0.18537738105589896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7B8-43E1-921D-987B016F0159}"/>
                </c:ext>
              </c:extLst>
            </c:dLbl>
            <c:dLbl>
              <c:idx val="3"/>
              <c:layout>
                <c:manualLayout>
                  <c:x val="0"/>
                  <c:y val="-0.18537738105589885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7B8-43E1-921D-987B016F0159}"/>
                </c:ext>
              </c:extLst>
            </c:dLbl>
            <c:dLbl>
              <c:idx val="4"/>
              <c:layout>
                <c:manualLayout>
                  <c:x val="-2.780111924674338E-3"/>
                  <c:y val="-0.19774773143727223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7B8-43E1-921D-987B016F015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'[Data - Final project.xlsx]Data'!$A$48:$A$52</c:f>
              <c:strCache>
                <c:ptCount val="5"/>
                <c:pt idx="0">
                  <c:v>EMA</c:v>
                </c:pt>
                <c:pt idx="1">
                  <c:v>ARC</c:v>
                </c:pt>
                <c:pt idx="2">
                  <c:v>REP</c:v>
                </c:pt>
                <c:pt idx="3">
                  <c:v>QB</c:v>
                </c:pt>
                <c:pt idx="4">
                  <c:v>ABXL</c:v>
                </c:pt>
              </c:strCache>
            </c:strRef>
          </c:cat>
          <c:val>
            <c:numRef>
              <c:f>'[Data - Final project.xlsx]Data'!$B$48:$B$52</c:f>
              <c:numCache>
                <c:formatCode>0%</c:formatCode>
                <c:ptCount val="5"/>
                <c:pt idx="0">
                  <c:v>0.36363636363636365</c:v>
                </c:pt>
                <c:pt idx="1">
                  <c:v>0.40740740740740738</c:v>
                </c:pt>
                <c:pt idx="2">
                  <c:v>0.5</c:v>
                </c:pt>
                <c:pt idx="3">
                  <c:v>0.5</c:v>
                </c:pt>
                <c:pt idx="4">
                  <c:v>0.54022988505747127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7B8-43E1-921D-987B016F0159}"/>
            </c:ext>
          </c:extLst>
        </c:ser>
        <c:ser>
          <c:idx val="1"/>
          <c:order val="1"/>
          <c:tx>
            <c:strRef>
              <c:f>'[Data - Final project.xlsx]Data'!$C$47</c:f>
              <c:strCache>
                <c:ptCount val="1"/>
                <c:pt idx="0">
                  <c:v>Non-Diverse</c:v>
                </c:pt>
              </c:strCache>
            </c:strRef>
          </c:tx>
          <c:spPr>
            <a:solidFill>
              <a:schemeClr val="accent3">
                <a:tint val="77000"/>
                <a:alpha val="70000"/>
              </a:schemeClr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3">
                  <a:tint val="77000"/>
                  <a:alpha val="7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B7B8-43E1-921D-987B016F0159}"/>
              </c:ext>
            </c:extLst>
          </c:dPt>
          <c:dLbls>
            <c:delete val="1"/>
          </c:dLbls>
          <c:cat>
            <c:strRef>
              <c:f>'[Data - Final project.xlsx]Data'!$A$48:$A$52</c:f>
              <c:strCache>
                <c:ptCount val="5"/>
                <c:pt idx="0">
                  <c:v>EMA</c:v>
                </c:pt>
                <c:pt idx="1">
                  <c:v>ARC</c:v>
                </c:pt>
                <c:pt idx="2">
                  <c:v>REP</c:v>
                </c:pt>
                <c:pt idx="3">
                  <c:v>QB</c:v>
                </c:pt>
                <c:pt idx="4">
                  <c:v>ABXL</c:v>
                </c:pt>
              </c:strCache>
            </c:strRef>
          </c:cat>
          <c:val>
            <c:numRef>
              <c:f>'[Data - Final project.xlsx]Data'!$C$48:$C$52</c:f>
              <c:numCache>
                <c:formatCode>0%</c:formatCode>
                <c:ptCount val="5"/>
                <c:pt idx="0">
                  <c:v>0.63636363636363635</c:v>
                </c:pt>
                <c:pt idx="1">
                  <c:v>0.59259259259259256</c:v>
                </c:pt>
                <c:pt idx="2">
                  <c:v>0.5</c:v>
                </c:pt>
                <c:pt idx="3">
                  <c:v>0.5</c:v>
                </c:pt>
                <c:pt idx="4">
                  <c:v>0.45977011494252873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B7B8-43E1-921D-987B016F0159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50"/>
        <c:overlap val="100"/>
        <c:axId val="1935818656"/>
        <c:axId val="229000192"/>
      </c:barChart>
      <c:catAx>
        <c:axId val="19358186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95000"/>
                <a:lumOff val="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95000"/>
                    <a:lumOff val="5000"/>
                    <a:alpha val="96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9000192"/>
        <c:crosses val="autoZero"/>
        <c:auto val="1"/>
        <c:lblAlgn val="ctr"/>
        <c:lblOffset val="100"/>
        <c:noMultiLvlLbl val="0"/>
      </c:catAx>
      <c:valAx>
        <c:axId val="229000192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gradFill>
                <a:gsLst>
                  <a:gs pos="0">
                    <a:schemeClr val="tx1">
                      <a:lumMod val="5000"/>
                      <a:lumOff val="95000"/>
                    </a:schemeClr>
                  </a:gs>
                  <a:gs pos="10000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5818656"/>
        <c:crosses val="autoZero"/>
        <c:crossBetween val="between"/>
        <c:majorUnit val="1"/>
      </c:valAx>
      <c:spPr>
        <a:solidFill>
          <a:schemeClr val="bg1"/>
        </a:solidFill>
        <a:ln cmpd="dbl">
          <a:solidFill>
            <a:schemeClr val="tx1">
              <a:lumMod val="95000"/>
              <a:lumOff val="5000"/>
            </a:schemeClr>
          </a:solidFill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1" i="0" u="none" strike="noStrike" kern="1200" baseline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solidFill>
        <a:schemeClr val="tx1">
          <a:lumMod val="95000"/>
          <a:lumOff val="5000"/>
        </a:schemeClr>
      </a:solidFill>
    </a:ln>
    <a:effectLst>
      <a:outerShdw blurRad="50800" dist="38100" dir="2700000" algn="tl" rotWithShape="0">
        <a:prstClr val="black">
          <a:alpha val="40000"/>
        </a:prstClr>
      </a:outerShdw>
    </a:effectLst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30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  <a:headEnd type="none" w="sm" len="sm"/>
        <a:tailEnd type="none" w="sm" len="sm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D5AFEB6-BDAB-469F-8695-62F11BFF812F}" type="doc">
      <dgm:prSet loTypeId="urn:microsoft.com/office/officeart/2005/8/layout/hierarchy1" loCatId="hierarchy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87DDEA3-1B9B-413E-A0F9-397BA62B7463}">
      <dgm:prSet/>
      <dgm:spPr/>
      <dgm:t>
        <a:bodyPr/>
        <a:lstStyle/>
        <a:p>
          <a:r>
            <a:rPr lang="en-US" dirty="0"/>
            <a:t>OUTCOMES</a:t>
          </a:r>
        </a:p>
      </dgm:t>
    </dgm:pt>
    <dgm:pt modelId="{3E2083FF-7D67-45F2-9E27-583EEC45485E}" type="parTrans" cxnId="{B219366A-87FE-44C4-9FBD-A422885B1F1C}">
      <dgm:prSet/>
      <dgm:spPr/>
      <dgm:t>
        <a:bodyPr/>
        <a:lstStyle/>
        <a:p>
          <a:endParaRPr lang="en-US"/>
        </a:p>
      </dgm:t>
    </dgm:pt>
    <dgm:pt modelId="{76A8B88F-46C5-463F-8BA5-BE8DAC09C3C0}" type="sibTrans" cxnId="{B219366A-87FE-44C4-9FBD-A422885B1F1C}">
      <dgm:prSet/>
      <dgm:spPr/>
      <dgm:t>
        <a:bodyPr/>
        <a:lstStyle/>
        <a:p>
          <a:endParaRPr lang="en-US"/>
        </a:p>
      </dgm:t>
    </dgm:pt>
    <dgm:pt modelId="{3D74251C-D157-4DDB-8B8B-D0C0B523A5FD}">
      <dgm:prSet/>
      <dgm:spPr/>
      <dgm:t>
        <a:bodyPr/>
        <a:lstStyle/>
        <a:p>
          <a:r>
            <a:rPr lang="en-US" dirty="0"/>
            <a:t>Achieved 27% of </a:t>
          </a:r>
          <a:r>
            <a:rPr lang="en-US" b="1" dirty="0"/>
            <a:t>female</a:t>
          </a:r>
          <a:r>
            <a:rPr lang="en-US" dirty="0"/>
            <a:t> hiring</a:t>
          </a:r>
        </a:p>
      </dgm:t>
    </dgm:pt>
    <dgm:pt modelId="{34935E0A-E5C7-4808-BFA3-D33E96541EFA}" type="parTrans" cxnId="{9B9322F2-0D99-4FC8-BFE6-727BF6502093}">
      <dgm:prSet/>
      <dgm:spPr/>
      <dgm:t>
        <a:bodyPr/>
        <a:lstStyle/>
        <a:p>
          <a:endParaRPr lang="en-US"/>
        </a:p>
      </dgm:t>
    </dgm:pt>
    <dgm:pt modelId="{78FF6930-4107-431C-A989-5909BCE7537B}" type="sibTrans" cxnId="{9B9322F2-0D99-4FC8-BFE6-727BF6502093}">
      <dgm:prSet/>
      <dgm:spPr/>
      <dgm:t>
        <a:bodyPr/>
        <a:lstStyle/>
        <a:p>
          <a:endParaRPr lang="en-US"/>
        </a:p>
      </dgm:t>
    </dgm:pt>
    <dgm:pt modelId="{F41A9316-25C2-485E-8218-43413AC6483E}">
      <dgm:prSet/>
      <dgm:spPr/>
      <dgm:t>
        <a:bodyPr/>
        <a:lstStyle/>
        <a:p>
          <a:r>
            <a:rPr lang="en-US" b="0" dirty="0"/>
            <a:t>50% </a:t>
          </a:r>
          <a:r>
            <a:rPr lang="en-US" dirty="0"/>
            <a:t>of jobs filled by </a:t>
          </a:r>
          <a:r>
            <a:rPr lang="en-US" b="1" dirty="0"/>
            <a:t>diversity</a:t>
          </a:r>
          <a:r>
            <a:rPr lang="en-US" dirty="0"/>
            <a:t> candidates</a:t>
          </a:r>
        </a:p>
      </dgm:t>
    </dgm:pt>
    <dgm:pt modelId="{130F8358-EF2F-4F48-B27C-931648751979}" type="parTrans" cxnId="{5B5FDEC5-50C7-49A1-815D-548ACD4E6B53}">
      <dgm:prSet/>
      <dgm:spPr/>
      <dgm:t>
        <a:bodyPr/>
        <a:lstStyle/>
        <a:p>
          <a:endParaRPr lang="en-US"/>
        </a:p>
      </dgm:t>
    </dgm:pt>
    <dgm:pt modelId="{E2A3B137-7A60-4638-9DC3-C50F9FFDCE8C}" type="sibTrans" cxnId="{5B5FDEC5-50C7-49A1-815D-548ACD4E6B53}">
      <dgm:prSet/>
      <dgm:spPr/>
      <dgm:t>
        <a:bodyPr/>
        <a:lstStyle/>
        <a:p>
          <a:endParaRPr lang="en-US"/>
        </a:p>
      </dgm:t>
    </dgm:pt>
    <dgm:pt modelId="{9EAB931F-0B0A-4064-A4A6-1AAEAD558293}" type="pres">
      <dgm:prSet presAssocID="{BD5AFEB6-BDAB-469F-8695-62F11BFF812F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BA71C22-7136-47BE-9679-FBD03390614D}" type="pres">
      <dgm:prSet presAssocID="{587DDEA3-1B9B-413E-A0F9-397BA62B7463}" presName="hierRoot1" presStyleCnt="0"/>
      <dgm:spPr/>
    </dgm:pt>
    <dgm:pt modelId="{254469D0-1A42-4EF7-93B8-9B8274680E26}" type="pres">
      <dgm:prSet presAssocID="{587DDEA3-1B9B-413E-A0F9-397BA62B7463}" presName="composite" presStyleCnt="0"/>
      <dgm:spPr/>
    </dgm:pt>
    <dgm:pt modelId="{CC4CD8EB-4A7E-424B-9EFC-EA3F0C353583}" type="pres">
      <dgm:prSet presAssocID="{587DDEA3-1B9B-413E-A0F9-397BA62B7463}" presName="background" presStyleLbl="node0" presStyleIdx="0" presStyleCnt="1"/>
      <dgm:spPr/>
    </dgm:pt>
    <dgm:pt modelId="{69C1943A-9DB9-48A9-A472-EE891FC60325}" type="pres">
      <dgm:prSet presAssocID="{587DDEA3-1B9B-413E-A0F9-397BA62B7463}" presName="text" presStyleLbl="fgAcc0" presStyleIdx="0" presStyleCnt="1">
        <dgm:presLayoutVars>
          <dgm:chPref val="3"/>
        </dgm:presLayoutVars>
      </dgm:prSet>
      <dgm:spPr/>
    </dgm:pt>
    <dgm:pt modelId="{EC4EC7FF-76F8-4728-A48D-584992D916B1}" type="pres">
      <dgm:prSet presAssocID="{587DDEA3-1B9B-413E-A0F9-397BA62B7463}" presName="hierChild2" presStyleCnt="0"/>
      <dgm:spPr/>
    </dgm:pt>
    <dgm:pt modelId="{4566247F-213E-4567-9FF5-E8B0B42A188D}" type="pres">
      <dgm:prSet presAssocID="{34935E0A-E5C7-4808-BFA3-D33E96541EFA}" presName="Name10" presStyleLbl="parChTrans1D2" presStyleIdx="0" presStyleCnt="2"/>
      <dgm:spPr/>
    </dgm:pt>
    <dgm:pt modelId="{6E8FF493-211B-46CE-8D49-CD021F4A525B}" type="pres">
      <dgm:prSet presAssocID="{3D74251C-D157-4DDB-8B8B-D0C0B523A5FD}" presName="hierRoot2" presStyleCnt="0"/>
      <dgm:spPr/>
    </dgm:pt>
    <dgm:pt modelId="{C9270EF7-6E8E-4B73-AE23-CB7C4DC21F31}" type="pres">
      <dgm:prSet presAssocID="{3D74251C-D157-4DDB-8B8B-D0C0B523A5FD}" presName="composite2" presStyleCnt="0"/>
      <dgm:spPr/>
    </dgm:pt>
    <dgm:pt modelId="{261530AA-3A12-465A-8BA5-43C23AA5D728}" type="pres">
      <dgm:prSet presAssocID="{3D74251C-D157-4DDB-8B8B-D0C0B523A5FD}" presName="background2" presStyleLbl="node2" presStyleIdx="0" presStyleCnt="2"/>
      <dgm:spPr/>
    </dgm:pt>
    <dgm:pt modelId="{132F149F-67C3-44A3-95DA-FD7565E261D4}" type="pres">
      <dgm:prSet presAssocID="{3D74251C-D157-4DDB-8B8B-D0C0B523A5FD}" presName="text2" presStyleLbl="fgAcc2" presStyleIdx="0" presStyleCnt="2">
        <dgm:presLayoutVars>
          <dgm:chPref val="3"/>
        </dgm:presLayoutVars>
      </dgm:prSet>
      <dgm:spPr/>
    </dgm:pt>
    <dgm:pt modelId="{31CDA31D-FF11-4054-A0DF-0EE1A455B306}" type="pres">
      <dgm:prSet presAssocID="{3D74251C-D157-4DDB-8B8B-D0C0B523A5FD}" presName="hierChild3" presStyleCnt="0"/>
      <dgm:spPr/>
    </dgm:pt>
    <dgm:pt modelId="{81225311-E9B8-46FC-8CDC-D8645E87F0C6}" type="pres">
      <dgm:prSet presAssocID="{130F8358-EF2F-4F48-B27C-931648751979}" presName="Name10" presStyleLbl="parChTrans1D2" presStyleIdx="1" presStyleCnt="2"/>
      <dgm:spPr/>
    </dgm:pt>
    <dgm:pt modelId="{2329A4EB-FE09-4625-91CB-8753DA9DE213}" type="pres">
      <dgm:prSet presAssocID="{F41A9316-25C2-485E-8218-43413AC6483E}" presName="hierRoot2" presStyleCnt="0"/>
      <dgm:spPr/>
    </dgm:pt>
    <dgm:pt modelId="{1F0D0DE0-44A7-469F-A269-B447D5001F5E}" type="pres">
      <dgm:prSet presAssocID="{F41A9316-25C2-485E-8218-43413AC6483E}" presName="composite2" presStyleCnt="0"/>
      <dgm:spPr/>
    </dgm:pt>
    <dgm:pt modelId="{FC52F23C-E0C2-4DE5-9E11-A7462AFC08AF}" type="pres">
      <dgm:prSet presAssocID="{F41A9316-25C2-485E-8218-43413AC6483E}" presName="background2" presStyleLbl="node2" presStyleIdx="1" presStyleCnt="2"/>
      <dgm:spPr/>
    </dgm:pt>
    <dgm:pt modelId="{4EA0CB8D-0A71-44ED-99F4-D7E4E387CB70}" type="pres">
      <dgm:prSet presAssocID="{F41A9316-25C2-485E-8218-43413AC6483E}" presName="text2" presStyleLbl="fgAcc2" presStyleIdx="1" presStyleCnt="2">
        <dgm:presLayoutVars>
          <dgm:chPref val="3"/>
        </dgm:presLayoutVars>
      </dgm:prSet>
      <dgm:spPr/>
    </dgm:pt>
    <dgm:pt modelId="{475835B7-D0ED-4552-A5E6-60823A436B13}" type="pres">
      <dgm:prSet presAssocID="{F41A9316-25C2-485E-8218-43413AC6483E}" presName="hierChild3" presStyleCnt="0"/>
      <dgm:spPr/>
    </dgm:pt>
  </dgm:ptLst>
  <dgm:cxnLst>
    <dgm:cxn modelId="{B219366A-87FE-44C4-9FBD-A422885B1F1C}" srcId="{BD5AFEB6-BDAB-469F-8695-62F11BFF812F}" destId="{587DDEA3-1B9B-413E-A0F9-397BA62B7463}" srcOrd="0" destOrd="0" parTransId="{3E2083FF-7D67-45F2-9E27-583EEC45485E}" sibTransId="{76A8B88F-46C5-463F-8BA5-BE8DAC09C3C0}"/>
    <dgm:cxn modelId="{2D8FDC52-D38D-44C4-AD29-E2CA469357DB}" type="presOf" srcId="{34935E0A-E5C7-4808-BFA3-D33E96541EFA}" destId="{4566247F-213E-4567-9FF5-E8B0B42A188D}" srcOrd="0" destOrd="0" presId="urn:microsoft.com/office/officeart/2005/8/layout/hierarchy1"/>
    <dgm:cxn modelId="{61676CB4-5D32-48CC-8205-152A5D4D7A2F}" type="presOf" srcId="{130F8358-EF2F-4F48-B27C-931648751979}" destId="{81225311-E9B8-46FC-8CDC-D8645E87F0C6}" srcOrd="0" destOrd="0" presId="urn:microsoft.com/office/officeart/2005/8/layout/hierarchy1"/>
    <dgm:cxn modelId="{FDBAF7B4-2F65-41A2-ABE5-09E311B22CCA}" type="presOf" srcId="{3D74251C-D157-4DDB-8B8B-D0C0B523A5FD}" destId="{132F149F-67C3-44A3-95DA-FD7565E261D4}" srcOrd="0" destOrd="0" presId="urn:microsoft.com/office/officeart/2005/8/layout/hierarchy1"/>
    <dgm:cxn modelId="{09D193C4-127A-45FC-839E-FC5FFF2062F5}" type="presOf" srcId="{BD5AFEB6-BDAB-469F-8695-62F11BFF812F}" destId="{9EAB931F-0B0A-4064-A4A6-1AAEAD558293}" srcOrd="0" destOrd="0" presId="urn:microsoft.com/office/officeart/2005/8/layout/hierarchy1"/>
    <dgm:cxn modelId="{5B5FDEC5-50C7-49A1-815D-548ACD4E6B53}" srcId="{587DDEA3-1B9B-413E-A0F9-397BA62B7463}" destId="{F41A9316-25C2-485E-8218-43413AC6483E}" srcOrd="1" destOrd="0" parTransId="{130F8358-EF2F-4F48-B27C-931648751979}" sibTransId="{E2A3B137-7A60-4638-9DC3-C50F9FFDCE8C}"/>
    <dgm:cxn modelId="{CC0D38DE-E51E-4C3F-BC65-71A728DE426C}" type="presOf" srcId="{F41A9316-25C2-485E-8218-43413AC6483E}" destId="{4EA0CB8D-0A71-44ED-99F4-D7E4E387CB70}" srcOrd="0" destOrd="0" presId="urn:microsoft.com/office/officeart/2005/8/layout/hierarchy1"/>
    <dgm:cxn modelId="{09FB04E3-BD5D-4B26-ADB3-26D086057DF0}" type="presOf" srcId="{587DDEA3-1B9B-413E-A0F9-397BA62B7463}" destId="{69C1943A-9DB9-48A9-A472-EE891FC60325}" srcOrd="0" destOrd="0" presId="urn:microsoft.com/office/officeart/2005/8/layout/hierarchy1"/>
    <dgm:cxn modelId="{9B9322F2-0D99-4FC8-BFE6-727BF6502093}" srcId="{587DDEA3-1B9B-413E-A0F9-397BA62B7463}" destId="{3D74251C-D157-4DDB-8B8B-D0C0B523A5FD}" srcOrd="0" destOrd="0" parTransId="{34935E0A-E5C7-4808-BFA3-D33E96541EFA}" sibTransId="{78FF6930-4107-431C-A989-5909BCE7537B}"/>
    <dgm:cxn modelId="{760AE998-E63C-4BF1-B4BD-54D60AA2B9D7}" type="presParOf" srcId="{9EAB931F-0B0A-4064-A4A6-1AAEAD558293}" destId="{2BA71C22-7136-47BE-9679-FBD03390614D}" srcOrd="0" destOrd="0" presId="urn:microsoft.com/office/officeart/2005/8/layout/hierarchy1"/>
    <dgm:cxn modelId="{EA412784-5BDF-494B-93C2-78AACFCC4F96}" type="presParOf" srcId="{2BA71C22-7136-47BE-9679-FBD03390614D}" destId="{254469D0-1A42-4EF7-93B8-9B8274680E26}" srcOrd="0" destOrd="0" presId="urn:microsoft.com/office/officeart/2005/8/layout/hierarchy1"/>
    <dgm:cxn modelId="{EAE1605D-9597-4B32-AAE4-0E9B5990ABEE}" type="presParOf" srcId="{254469D0-1A42-4EF7-93B8-9B8274680E26}" destId="{CC4CD8EB-4A7E-424B-9EFC-EA3F0C353583}" srcOrd="0" destOrd="0" presId="urn:microsoft.com/office/officeart/2005/8/layout/hierarchy1"/>
    <dgm:cxn modelId="{0ACC88DA-4BDF-4A1D-8E36-1CEDE2A1BB2A}" type="presParOf" srcId="{254469D0-1A42-4EF7-93B8-9B8274680E26}" destId="{69C1943A-9DB9-48A9-A472-EE891FC60325}" srcOrd="1" destOrd="0" presId="urn:microsoft.com/office/officeart/2005/8/layout/hierarchy1"/>
    <dgm:cxn modelId="{8B803BE6-ED07-4997-913F-9683E3F12003}" type="presParOf" srcId="{2BA71C22-7136-47BE-9679-FBD03390614D}" destId="{EC4EC7FF-76F8-4728-A48D-584992D916B1}" srcOrd="1" destOrd="0" presId="urn:microsoft.com/office/officeart/2005/8/layout/hierarchy1"/>
    <dgm:cxn modelId="{A4450C80-801C-46EF-B02B-162E8A973C66}" type="presParOf" srcId="{EC4EC7FF-76F8-4728-A48D-584992D916B1}" destId="{4566247F-213E-4567-9FF5-E8B0B42A188D}" srcOrd="0" destOrd="0" presId="urn:microsoft.com/office/officeart/2005/8/layout/hierarchy1"/>
    <dgm:cxn modelId="{431E8FE3-1A46-444D-90D2-FC30D842A487}" type="presParOf" srcId="{EC4EC7FF-76F8-4728-A48D-584992D916B1}" destId="{6E8FF493-211B-46CE-8D49-CD021F4A525B}" srcOrd="1" destOrd="0" presId="urn:microsoft.com/office/officeart/2005/8/layout/hierarchy1"/>
    <dgm:cxn modelId="{C933C541-E79F-44F4-82F6-851DCE583D00}" type="presParOf" srcId="{6E8FF493-211B-46CE-8D49-CD021F4A525B}" destId="{C9270EF7-6E8E-4B73-AE23-CB7C4DC21F31}" srcOrd="0" destOrd="0" presId="urn:microsoft.com/office/officeart/2005/8/layout/hierarchy1"/>
    <dgm:cxn modelId="{94531466-1ABA-4399-8267-2216A64D45AC}" type="presParOf" srcId="{C9270EF7-6E8E-4B73-AE23-CB7C4DC21F31}" destId="{261530AA-3A12-465A-8BA5-43C23AA5D728}" srcOrd="0" destOrd="0" presId="urn:microsoft.com/office/officeart/2005/8/layout/hierarchy1"/>
    <dgm:cxn modelId="{CDB01181-68FB-4EA0-9D5E-B3A34167EA43}" type="presParOf" srcId="{C9270EF7-6E8E-4B73-AE23-CB7C4DC21F31}" destId="{132F149F-67C3-44A3-95DA-FD7565E261D4}" srcOrd="1" destOrd="0" presId="urn:microsoft.com/office/officeart/2005/8/layout/hierarchy1"/>
    <dgm:cxn modelId="{5A2E35B6-44FA-45B5-B78F-024675DB6595}" type="presParOf" srcId="{6E8FF493-211B-46CE-8D49-CD021F4A525B}" destId="{31CDA31D-FF11-4054-A0DF-0EE1A455B306}" srcOrd="1" destOrd="0" presId="urn:microsoft.com/office/officeart/2005/8/layout/hierarchy1"/>
    <dgm:cxn modelId="{E63F324C-01DF-4230-A7F7-8F0350838EAC}" type="presParOf" srcId="{EC4EC7FF-76F8-4728-A48D-584992D916B1}" destId="{81225311-E9B8-46FC-8CDC-D8645E87F0C6}" srcOrd="2" destOrd="0" presId="urn:microsoft.com/office/officeart/2005/8/layout/hierarchy1"/>
    <dgm:cxn modelId="{4E51C94C-3634-4578-8577-DF1B0B5D9A23}" type="presParOf" srcId="{EC4EC7FF-76F8-4728-A48D-584992D916B1}" destId="{2329A4EB-FE09-4625-91CB-8753DA9DE213}" srcOrd="3" destOrd="0" presId="urn:microsoft.com/office/officeart/2005/8/layout/hierarchy1"/>
    <dgm:cxn modelId="{4F7C9FAD-262A-4812-9FD6-781BCC2891FD}" type="presParOf" srcId="{2329A4EB-FE09-4625-91CB-8753DA9DE213}" destId="{1F0D0DE0-44A7-469F-A269-B447D5001F5E}" srcOrd="0" destOrd="0" presId="urn:microsoft.com/office/officeart/2005/8/layout/hierarchy1"/>
    <dgm:cxn modelId="{07671CE8-3FA7-49C1-AB8E-BF64C0264992}" type="presParOf" srcId="{1F0D0DE0-44A7-469F-A269-B447D5001F5E}" destId="{FC52F23C-E0C2-4DE5-9E11-A7462AFC08AF}" srcOrd="0" destOrd="0" presId="urn:microsoft.com/office/officeart/2005/8/layout/hierarchy1"/>
    <dgm:cxn modelId="{70B21A49-341D-442C-88A3-2EC6AF30FB5F}" type="presParOf" srcId="{1F0D0DE0-44A7-469F-A269-B447D5001F5E}" destId="{4EA0CB8D-0A71-44ED-99F4-D7E4E387CB70}" srcOrd="1" destOrd="0" presId="urn:microsoft.com/office/officeart/2005/8/layout/hierarchy1"/>
    <dgm:cxn modelId="{440C4F02-FF47-42F9-A1C8-78F0E1DDFA78}" type="presParOf" srcId="{2329A4EB-FE09-4625-91CB-8753DA9DE213}" destId="{475835B7-D0ED-4552-A5E6-60823A436B1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9C7B592-2E84-4D21-9512-8C66350D951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2C299AB-925D-49CD-B3E2-1A9DF546A83F}">
      <dgm:prSet/>
      <dgm:spPr/>
      <dgm:t>
        <a:bodyPr/>
        <a:lstStyle/>
        <a:p>
          <a:r>
            <a:rPr lang="en-US" dirty="0"/>
            <a:t>Conclusions</a:t>
          </a:r>
        </a:p>
      </dgm:t>
    </dgm:pt>
    <dgm:pt modelId="{104718AE-A512-48D1-8641-419825C43316}" type="parTrans" cxnId="{C71E70A0-E468-49FA-AB9D-D23ACF7EA34B}">
      <dgm:prSet/>
      <dgm:spPr/>
      <dgm:t>
        <a:bodyPr/>
        <a:lstStyle/>
        <a:p>
          <a:endParaRPr lang="en-US"/>
        </a:p>
      </dgm:t>
    </dgm:pt>
    <dgm:pt modelId="{B2F34FB5-5516-4FD6-9A2E-C25434C6A66F}" type="sibTrans" cxnId="{C71E70A0-E468-49FA-AB9D-D23ACF7EA34B}">
      <dgm:prSet/>
      <dgm:spPr/>
      <dgm:t>
        <a:bodyPr/>
        <a:lstStyle/>
        <a:p>
          <a:endParaRPr lang="en-US"/>
        </a:p>
      </dgm:t>
    </dgm:pt>
    <dgm:pt modelId="{8F053590-B071-4BB7-91F7-EA93181949B6}">
      <dgm:prSet/>
      <dgm:spPr/>
      <dgm:t>
        <a:bodyPr/>
        <a:lstStyle/>
        <a:p>
          <a:r>
            <a:rPr lang="en-US" dirty="0"/>
            <a:t>All five hiring programs were highly successful</a:t>
          </a:r>
        </a:p>
      </dgm:t>
    </dgm:pt>
    <dgm:pt modelId="{2A557A9E-F59E-478C-9D88-BD9D058FB530}" type="parTrans" cxnId="{A0ABB090-B364-4D9E-9C48-9E28FEC84B9D}">
      <dgm:prSet/>
      <dgm:spPr/>
      <dgm:t>
        <a:bodyPr/>
        <a:lstStyle/>
        <a:p>
          <a:endParaRPr lang="en-US"/>
        </a:p>
      </dgm:t>
    </dgm:pt>
    <dgm:pt modelId="{D2244674-C03E-4F8D-85A2-DA46CD10D243}" type="sibTrans" cxnId="{A0ABB090-B364-4D9E-9C48-9E28FEC84B9D}">
      <dgm:prSet/>
      <dgm:spPr/>
      <dgm:t>
        <a:bodyPr/>
        <a:lstStyle/>
        <a:p>
          <a:endParaRPr lang="en-US"/>
        </a:p>
      </dgm:t>
    </dgm:pt>
    <dgm:pt modelId="{50E59209-5A64-4801-A400-BA4DA147DDC4}">
      <dgm:prSet/>
      <dgm:spPr/>
      <dgm:t>
        <a:bodyPr/>
        <a:lstStyle/>
        <a:p>
          <a:r>
            <a:rPr lang="en-US" dirty="0"/>
            <a:t>Positive feedback from candidates</a:t>
          </a:r>
        </a:p>
      </dgm:t>
    </dgm:pt>
    <dgm:pt modelId="{F2F8F0C8-D2F3-4EBB-9700-CFE885CE5E0C}" type="parTrans" cxnId="{CE49404F-DC2B-4F42-A681-FE3B6F8C2703}">
      <dgm:prSet/>
      <dgm:spPr/>
      <dgm:t>
        <a:bodyPr/>
        <a:lstStyle/>
        <a:p>
          <a:endParaRPr lang="en-US"/>
        </a:p>
      </dgm:t>
    </dgm:pt>
    <dgm:pt modelId="{69C3296F-AAA4-4E4E-BD1E-C2C9E6A1FB29}" type="sibTrans" cxnId="{CE49404F-DC2B-4F42-A681-FE3B6F8C2703}">
      <dgm:prSet/>
      <dgm:spPr/>
      <dgm:t>
        <a:bodyPr/>
        <a:lstStyle/>
        <a:p>
          <a:endParaRPr lang="en-US"/>
        </a:p>
      </dgm:t>
    </dgm:pt>
    <dgm:pt modelId="{33A06D79-C67E-4F18-B194-45FFBE765D6B}">
      <dgm:prSet/>
      <dgm:spPr/>
      <dgm:t>
        <a:bodyPr/>
        <a:lstStyle/>
        <a:p>
          <a:r>
            <a:rPr lang="en-US" dirty="0"/>
            <a:t>Improvement in diversity group ratio</a:t>
          </a:r>
        </a:p>
      </dgm:t>
    </dgm:pt>
    <dgm:pt modelId="{85CA9C28-30D0-44B0-A796-BF2D310D8A9A}" type="parTrans" cxnId="{042A619F-3484-4726-95A1-467E05A5559E}">
      <dgm:prSet/>
      <dgm:spPr/>
      <dgm:t>
        <a:bodyPr/>
        <a:lstStyle/>
        <a:p>
          <a:endParaRPr lang="en-US"/>
        </a:p>
      </dgm:t>
    </dgm:pt>
    <dgm:pt modelId="{DEFD9DF3-2744-465C-A5CE-00E8E46CF9B2}" type="sibTrans" cxnId="{042A619F-3484-4726-95A1-467E05A5559E}">
      <dgm:prSet/>
      <dgm:spPr/>
      <dgm:t>
        <a:bodyPr/>
        <a:lstStyle/>
        <a:p>
          <a:endParaRPr lang="en-US"/>
        </a:p>
      </dgm:t>
    </dgm:pt>
    <dgm:pt modelId="{637CC3ED-0D84-4F36-A5DD-605DB49F1784}">
      <dgm:prSet/>
      <dgm:spPr/>
      <dgm:t>
        <a:bodyPr/>
        <a:lstStyle/>
        <a:p>
          <a:r>
            <a:rPr lang="en-US" dirty="0"/>
            <a:t>Better adaptation to global markets</a:t>
          </a:r>
        </a:p>
      </dgm:t>
    </dgm:pt>
    <dgm:pt modelId="{2B3070B1-C717-42FB-828B-FEC4DCF30F41}" type="parTrans" cxnId="{A78EC823-973F-4846-8B76-0B43E60F9EA4}">
      <dgm:prSet/>
      <dgm:spPr/>
      <dgm:t>
        <a:bodyPr/>
        <a:lstStyle/>
        <a:p>
          <a:endParaRPr lang="en-US"/>
        </a:p>
      </dgm:t>
    </dgm:pt>
    <dgm:pt modelId="{9749F2E1-515A-4530-A2B6-F2B87257E15A}" type="sibTrans" cxnId="{A78EC823-973F-4846-8B76-0B43E60F9EA4}">
      <dgm:prSet/>
      <dgm:spPr/>
      <dgm:t>
        <a:bodyPr/>
        <a:lstStyle/>
        <a:p>
          <a:endParaRPr lang="en-US"/>
        </a:p>
      </dgm:t>
    </dgm:pt>
    <dgm:pt modelId="{B842E5D5-8CC9-498D-8479-A9F9F31F9343}" type="pres">
      <dgm:prSet presAssocID="{09C7B592-2E84-4D21-9512-8C66350D951E}" presName="vert0" presStyleCnt="0">
        <dgm:presLayoutVars>
          <dgm:dir/>
          <dgm:animOne val="branch"/>
          <dgm:animLvl val="lvl"/>
        </dgm:presLayoutVars>
      </dgm:prSet>
      <dgm:spPr/>
    </dgm:pt>
    <dgm:pt modelId="{4EAD1BFA-0DDF-4932-93B7-4ADB2795C886}" type="pres">
      <dgm:prSet presAssocID="{82C299AB-925D-49CD-B3E2-1A9DF546A83F}" presName="thickLine" presStyleLbl="alignNode1" presStyleIdx="0" presStyleCnt="1"/>
      <dgm:spPr/>
    </dgm:pt>
    <dgm:pt modelId="{A001DBC0-1F3F-4617-85A3-BC3A18512A82}" type="pres">
      <dgm:prSet presAssocID="{82C299AB-925D-49CD-B3E2-1A9DF546A83F}" presName="horz1" presStyleCnt="0"/>
      <dgm:spPr/>
    </dgm:pt>
    <dgm:pt modelId="{BEDF03F7-ED32-40B2-A8F8-920358BA43E0}" type="pres">
      <dgm:prSet presAssocID="{82C299AB-925D-49CD-B3E2-1A9DF546A83F}" presName="tx1" presStyleLbl="revTx" presStyleIdx="0" presStyleCnt="5" custScaleX="162544"/>
      <dgm:spPr/>
    </dgm:pt>
    <dgm:pt modelId="{B27A87EB-5444-436A-A955-1000B6A6BB42}" type="pres">
      <dgm:prSet presAssocID="{82C299AB-925D-49CD-B3E2-1A9DF546A83F}" presName="vert1" presStyleCnt="0"/>
      <dgm:spPr/>
    </dgm:pt>
    <dgm:pt modelId="{44E5B43D-AE9E-4CFC-B280-6EDCEADDAE80}" type="pres">
      <dgm:prSet presAssocID="{8F053590-B071-4BB7-91F7-EA93181949B6}" presName="vertSpace2a" presStyleCnt="0"/>
      <dgm:spPr/>
    </dgm:pt>
    <dgm:pt modelId="{110D9DD9-2101-4290-841F-054AFF30BAAF}" type="pres">
      <dgm:prSet presAssocID="{8F053590-B071-4BB7-91F7-EA93181949B6}" presName="horz2" presStyleCnt="0"/>
      <dgm:spPr/>
    </dgm:pt>
    <dgm:pt modelId="{436AA8A3-533A-4D42-8330-27E3C18773B9}" type="pres">
      <dgm:prSet presAssocID="{8F053590-B071-4BB7-91F7-EA93181949B6}" presName="horzSpace2" presStyleCnt="0"/>
      <dgm:spPr/>
    </dgm:pt>
    <dgm:pt modelId="{E9B7761F-1399-4DB4-BF27-BAF07C774212}" type="pres">
      <dgm:prSet presAssocID="{8F053590-B071-4BB7-91F7-EA93181949B6}" presName="tx2" presStyleLbl="revTx" presStyleIdx="1" presStyleCnt="5"/>
      <dgm:spPr/>
    </dgm:pt>
    <dgm:pt modelId="{CAE23F55-C7B0-4F59-A602-111180CB5B31}" type="pres">
      <dgm:prSet presAssocID="{8F053590-B071-4BB7-91F7-EA93181949B6}" presName="vert2" presStyleCnt="0"/>
      <dgm:spPr/>
    </dgm:pt>
    <dgm:pt modelId="{A9089AD3-4A2E-446A-A756-BC0CFA02636C}" type="pres">
      <dgm:prSet presAssocID="{8F053590-B071-4BB7-91F7-EA93181949B6}" presName="thinLine2b" presStyleLbl="callout" presStyleIdx="0" presStyleCnt="4"/>
      <dgm:spPr/>
    </dgm:pt>
    <dgm:pt modelId="{D1936EDA-626F-4B47-AAB7-0C0BEC31E7CD}" type="pres">
      <dgm:prSet presAssocID="{8F053590-B071-4BB7-91F7-EA93181949B6}" presName="vertSpace2b" presStyleCnt="0"/>
      <dgm:spPr/>
    </dgm:pt>
    <dgm:pt modelId="{68E25D7A-9729-4D37-96AB-0DB3696DED4F}" type="pres">
      <dgm:prSet presAssocID="{50E59209-5A64-4801-A400-BA4DA147DDC4}" presName="horz2" presStyleCnt="0"/>
      <dgm:spPr/>
    </dgm:pt>
    <dgm:pt modelId="{E9975156-6440-442D-9615-0BC74D2B1288}" type="pres">
      <dgm:prSet presAssocID="{50E59209-5A64-4801-A400-BA4DA147DDC4}" presName="horzSpace2" presStyleCnt="0"/>
      <dgm:spPr/>
    </dgm:pt>
    <dgm:pt modelId="{BD19C1C5-E4A1-4121-8D41-00B9ACD6E777}" type="pres">
      <dgm:prSet presAssocID="{50E59209-5A64-4801-A400-BA4DA147DDC4}" presName="tx2" presStyleLbl="revTx" presStyleIdx="2" presStyleCnt="5"/>
      <dgm:spPr/>
    </dgm:pt>
    <dgm:pt modelId="{D2498D62-3EA5-4200-864A-0B0C9446299C}" type="pres">
      <dgm:prSet presAssocID="{50E59209-5A64-4801-A400-BA4DA147DDC4}" presName="vert2" presStyleCnt="0"/>
      <dgm:spPr/>
    </dgm:pt>
    <dgm:pt modelId="{25CFFD76-B755-40DC-975D-C5CF579F78AB}" type="pres">
      <dgm:prSet presAssocID="{50E59209-5A64-4801-A400-BA4DA147DDC4}" presName="thinLine2b" presStyleLbl="callout" presStyleIdx="1" presStyleCnt="4"/>
      <dgm:spPr/>
    </dgm:pt>
    <dgm:pt modelId="{8A2B968A-9238-421B-B167-CEFA928DFCB5}" type="pres">
      <dgm:prSet presAssocID="{50E59209-5A64-4801-A400-BA4DA147DDC4}" presName="vertSpace2b" presStyleCnt="0"/>
      <dgm:spPr/>
    </dgm:pt>
    <dgm:pt modelId="{4031F5AD-68C4-4393-B5A0-A071EDF63E92}" type="pres">
      <dgm:prSet presAssocID="{33A06D79-C67E-4F18-B194-45FFBE765D6B}" presName="horz2" presStyleCnt="0"/>
      <dgm:spPr/>
    </dgm:pt>
    <dgm:pt modelId="{6527D81B-3F16-4552-A71D-A2BC436B31F0}" type="pres">
      <dgm:prSet presAssocID="{33A06D79-C67E-4F18-B194-45FFBE765D6B}" presName="horzSpace2" presStyleCnt="0"/>
      <dgm:spPr/>
    </dgm:pt>
    <dgm:pt modelId="{3314740E-1BA0-4D93-8880-BE801BAB0BDB}" type="pres">
      <dgm:prSet presAssocID="{33A06D79-C67E-4F18-B194-45FFBE765D6B}" presName="tx2" presStyleLbl="revTx" presStyleIdx="3" presStyleCnt="5"/>
      <dgm:spPr/>
    </dgm:pt>
    <dgm:pt modelId="{A12BC41C-248D-49A9-BF10-1571C1AC3CDF}" type="pres">
      <dgm:prSet presAssocID="{33A06D79-C67E-4F18-B194-45FFBE765D6B}" presName="vert2" presStyleCnt="0"/>
      <dgm:spPr/>
    </dgm:pt>
    <dgm:pt modelId="{09C69839-7D15-482C-888A-7B2F2FBE466F}" type="pres">
      <dgm:prSet presAssocID="{33A06D79-C67E-4F18-B194-45FFBE765D6B}" presName="thinLine2b" presStyleLbl="callout" presStyleIdx="2" presStyleCnt="4"/>
      <dgm:spPr/>
    </dgm:pt>
    <dgm:pt modelId="{6175FB5E-7478-43F3-ACF1-044790250793}" type="pres">
      <dgm:prSet presAssocID="{33A06D79-C67E-4F18-B194-45FFBE765D6B}" presName="vertSpace2b" presStyleCnt="0"/>
      <dgm:spPr/>
    </dgm:pt>
    <dgm:pt modelId="{28D341F3-C116-4881-8CB4-34CD91A0FF88}" type="pres">
      <dgm:prSet presAssocID="{637CC3ED-0D84-4F36-A5DD-605DB49F1784}" presName="horz2" presStyleCnt="0"/>
      <dgm:spPr/>
    </dgm:pt>
    <dgm:pt modelId="{10224AC0-994C-4DB9-93DE-82E6CF863C08}" type="pres">
      <dgm:prSet presAssocID="{637CC3ED-0D84-4F36-A5DD-605DB49F1784}" presName="horzSpace2" presStyleCnt="0"/>
      <dgm:spPr/>
    </dgm:pt>
    <dgm:pt modelId="{E0F31513-F757-499C-A91D-79CFD1CD8834}" type="pres">
      <dgm:prSet presAssocID="{637CC3ED-0D84-4F36-A5DD-605DB49F1784}" presName="tx2" presStyleLbl="revTx" presStyleIdx="4" presStyleCnt="5"/>
      <dgm:spPr/>
    </dgm:pt>
    <dgm:pt modelId="{B1D5E790-7E2B-47D6-AF2E-37F24817A400}" type="pres">
      <dgm:prSet presAssocID="{637CC3ED-0D84-4F36-A5DD-605DB49F1784}" presName="vert2" presStyleCnt="0"/>
      <dgm:spPr/>
    </dgm:pt>
    <dgm:pt modelId="{6D8F6A77-6A7E-4874-A7B1-074AE8543E26}" type="pres">
      <dgm:prSet presAssocID="{637CC3ED-0D84-4F36-A5DD-605DB49F1784}" presName="thinLine2b" presStyleLbl="callout" presStyleIdx="3" presStyleCnt="4"/>
      <dgm:spPr/>
    </dgm:pt>
    <dgm:pt modelId="{108196BB-A009-4B8C-9403-406995831B86}" type="pres">
      <dgm:prSet presAssocID="{637CC3ED-0D84-4F36-A5DD-605DB49F1784}" presName="vertSpace2b" presStyleCnt="0"/>
      <dgm:spPr/>
    </dgm:pt>
  </dgm:ptLst>
  <dgm:cxnLst>
    <dgm:cxn modelId="{A78EC823-973F-4846-8B76-0B43E60F9EA4}" srcId="{82C299AB-925D-49CD-B3E2-1A9DF546A83F}" destId="{637CC3ED-0D84-4F36-A5DD-605DB49F1784}" srcOrd="3" destOrd="0" parTransId="{2B3070B1-C717-42FB-828B-FEC4DCF30F41}" sibTransId="{9749F2E1-515A-4530-A2B6-F2B87257E15A}"/>
    <dgm:cxn modelId="{EB3AEA6C-D9D3-43DB-8757-C8EFF00828F5}" type="presOf" srcId="{50E59209-5A64-4801-A400-BA4DA147DDC4}" destId="{BD19C1C5-E4A1-4121-8D41-00B9ACD6E777}" srcOrd="0" destOrd="0" presId="urn:microsoft.com/office/officeart/2008/layout/LinedList"/>
    <dgm:cxn modelId="{CE49404F-DC2B-4F42-A681-FE3B6F8C2703}" srcId="{82C299AB-925D-49CD-B3E2-1A9DF546A83F}" destId="{50E59209-5A64-4801-A400-BA4DA147DDC4}" srcOrd="1" destOrd="0" parTransId="{F2F8F0C8-D2F3-4EBB-9700-CFE885CE5E0C}" sibTransId="{69C3296F-AAA4-4E4E-BD1E-C2C9E6A1FB29}"/>
    <dgm:cxn modelId="{DE68C570-5C24-404F-A7D7-0A9EEA766D50}" type="presOf" srcId="{637CC3ED-0D84-4F36-A5DD-605DB49F1784}" destId="{E0F31513-F757-499C-A91D-79CFD1CD8834}" srcOrd="0" destOrd="0" presId="urn:microsoft.com/office/officeart/2008/layout/LinedList"/>
    <dgm:cxn modelId="{A0ABB090-B364-4D9E-9C48-9E28FEC84B9D}" srcId="{82C299AB-925D-49CD-B3E2-1A9DF546A83F}" destId="{8F053590-B071-4BB7-91F7-EA93181949B6}" srcOrd="0" destOrd="0" parTransId="{2A557A9E-F59E-478C-9D88-BD9D058FB530}" sibTransId="{D2244674-C03E-4F8D-85A2-DA46CD10D243}"/>
    <dgm:cxn modelId="{042A619F-3484-4726-95A1-467E05A5559E}" srcId="{82C299AB-925D-49CD-B3E2-1A9DF546A83F}" destId="{33A06D79-C67E-4F18-B194-45FFBE765D6B}" srcOrd="2" destOrd="0" parTransId="{85CA9C28-30D0-44B0-A796-BF2D310D8A9A}" sibTransId="{DEFD9DF3-2744-465C-A5CE-00E8E46CF9B2}"/>
    <dgm:cxn modelId="{C71E70A0-E468-49FA-AB9D-D23ACF7EA34B}" srcId="{09C7B592-2E84-4D21-9512-8C66350D951E}" destId="{82C299AB-925D-49CD-B3E2-1A9DF546A83F}" srcOrd="0" destOrd="0" parTransId="{104718AE-A512-48D1-8641-419825C43316}" sibTransId="{B2F34FB5-5516-4FD6-9A2E-C25434C6A66F}"/>
    <dgm:cxn modelId="{EE2E31CF-14F0-4C3F-ADDE-4B59D4FE218A}" type="presOf" srcId="{82C299AB-925D-49CD-B3E2-1A9DF546A83F}" destId="{BEDF03F7-ED32-40B2-A8F8-920358BA43E0}" srcOrd="0" destOrd="0" presId="urn:microsoft.com/office/officeart/2008/layout/LinedList"/>
    <dgm:cxn modelId="{254B71D4-CFAB-4F67-8EB6-FB72127B358E}" type="presOf" srcId="{09C7B592-2E84-4D21-9512-8C66350D951E}" destId="{B842E5D5-8CC9-498D-8479-A9F9F31F9343}" srcOrd="0" destOrd="0" presId="urn:microsoft.com/office/officeart/2008/layout/LinedList"/>
    <dgm:cxn modelId="{92021AE1-57D0-4DC3-BE8A-9A817466018B}" type="presOf" srcId="{33A06D79-C67E-4F18-B194-45FFBE765D6B}" destId="{3314740E-1BA0-4D93-8880-BE801BAB0BDB}" srcOrd="0" destOrd="0" presId="urn:microsoft.com/office/officeart/2008/layout/LinedList"/>
    <dgm:cxn modelId="{03544CE9-38E4-457B-86D3-DCA1F8CDFB52}" type="presOf" srcId="{8F053590-B071-4BB7-91F7-EA93181949B6}" destId="{E9B7761F-1399-4DB4-BF27-BAF07C774212}" srcOrd="0" destOrd="0" presId="urn:microsoft.com/office/officeart/2008/layout/LinedList"/>
    <dgm:cxn modelId="{05A9AA6D-F162-46C1-9FAB-9CE595B2A89C}" type="presParOf" srcId="{B842E5D5-8CC9-498D-8479-A9F9F31F9343}" destId="{4EAD1BFA-0DDF-4932-93B7-4ADB2795C886}" srcOrd="0" destOrd="0" presId="urn:microsoft.com/office/officeart/2008/layout/LinedList"/>
    <dgm:cxn modelId="{2FF64C5E-DB87-4482-BEE3-171EA55D5D07}" type="presParOf" srcId="{B842E5D5-8CC9-498D-8479-A9F9F31F9343}" destId="{A001DBC0-1F3F-4617-85A3-BC3A18512A82}" srcOrd="1" destOrd="0" presId="urn:microsoft.com/office/officeart/2008/layout/LinedList"/>
    <dgm:cxn modelId="{9C328F27-DE08-4501-A1BC-1C1CF56F1724}" type="presParOf" srcId="{A001DBC0-1F3F-4617-85A3-BC3A18512A82}" destId="{BEDF03F7-ED32-40B2-A8F8-920358BA43E0}" srcOrd="0" destOrd="0" presId="urn:microsoft.com/office/officeart/2008/layout/LinedList"/>
    <dgm:cxn modelId="{3F6EA63C-C859-4A12-A564-57297EB6BDF0}" type="presParOf" srcId="{A001DBC0-1F3F-4617-85A3-BC3A18512A82}" destId="{B27A87EB-5444-436A-A955-1000B6A6BB42}" srcOrd="1" destOrd="0" presId="urn:microsoft.com/office/officeart/2008/layout/LinedList"/>
    <dgm:cxn modelId="{1B79653A-FBBE-41A7-BB91-D996B0D99C18}" type="presParOf" srcId="{B27A87EB-5444-436A-A955-1000B6A6BB42}" destId="{44E5B43D-AE9E-4CFC-B280-6EDCEADDAE80}" srcOrd="0" destOrd="0" presId="urn:microsoft.com/office/officeart/2008/layout/LinedList"/>
    <dgm:cxn modelId="{EB4AE5BD-C365-4022-A841-5D36E615E5D3}" type="presParOf" srcId="{B27A87EB-5444-436A-A955-1000B6A6BB42}" destId="{110D9DD9-2101-4290-841F-054AFF30BAAF}" srcOrd="1" destOrd="0" presId="urn:microsoft.com/office/officeart/2008/layout/LinedList"/>
    <dgm:cxn modelId="{D07DADA1-EC3F-4045-8380-9816736E90A5}" type="presParOf" srcId="{110D9DD9-2101-4290-841F-054AFF30BAAF}" destId="{436AA8A3-533A-4D42-8330-27E3C18773B9}" srcOrd="0" destOrd="0" presId="urn:microsoft.com/office/officeart/2008/layout/LinedList"/>
    <dgm:cxn modelId="{D02920BF-4011-4432-8B43-CE96C0D61F55}" type="presParOf" srcId="{110D9DD9-2101-4290-841F-054AFF30BAAF}" destId="{E9B7761F-1399-4DB4-BF27-BAF07C774212}" srcOrd="1" destOrd="0" presId="urn:microsoft.com/office/officeart/2008/layout/LinedList"/>
    <dgm:cxn modelId="{1969FCED-099B-4DCB-BFFD-81E5CC6C67BF}" type="presParOf" srcId="{110D9DD9-2101-4290-841F-054AFF30BAAF}" destId="{CAE23F55-C7B0-4F59-A602-111180CB5B31}" srcOrd="2" destOrd="0" presId="urn:microsoft.com/office/officeart/2008/layout/LinedList"/>
    <dgm:cxn modelId="{7BFA50CE-AB0D-4D4A-A5E6-A4C8A5AD19AE}" type="presParOf" srcId="{B27A87EB-5444-436A-A955-1000B6A6BB42}" destId="{A9089AD3-4A2E-446A-A756-BC0CFA02636C}" srcOrd="2" destOrd="0" presId="urn:microsoft.com/office/officeart/2008/layout/LinedList"/>
    <dgm:cxn modelId="{EFA8705F-7FE1-4B82-A90F-4DB19C59A65C}" type="presParOf" srcId="{B27A87EB-5444-436A-A955-1000B6A6BB42}" destId="{D1936EDA-626F-4B47-AAB7-0C0BEC31E7CD}" srcOrd="3" destOrd="0" presId="urn:microsoft.com/office/officeart/2008/layout/LinedList"/>
    <dgm:cxn modelId="{4D2193CD-E4DE-40EA-B19E-9204058B70C7}" type="presParOf" srcId="{B27A87EB-5444-436A-A955-1000B6A6BB42}" destId="{68E25D7A-9729-4D37-96AB-0DB3696DED4F}" srcOrd="4" destOrd="0" presId="urn:microsoft.com/office/officeart/2008/layout/LinedList"/>
    <dgm:cxn modelId="{B042B0BD-E85D-4042-A275-A215B3144367}" type="presParOf" srcId="{68E25D7A-9729-4D37-96AB-0DB3696DED4F}" destId="{E9975156-6440-442D-9615-0BC74D2B1288}" srcOrd="0" destOrd="0" presId="urn:microsoft.com/office/officeart/2008/layout/LinedList"/>
    <dgm:cxn modelId="{26EC4549-30F2-48CB-A37E-BE6E964A413E}" type="presParOf" srcId="{68E25D7A-9729-4D37-96AB-0DB3696DED4F}" destId="{BD19C1C5-E4A1-4121-8D41-00B9ACD6E777}" srcOrd="1" destOrd="0" presId="urn:microsoft.com/office/officeart/2008/layout/LinedList"/>
    <dgm:cxn modelId="{D9446723-3B0B-463E-915A-34EB2D644F08}" type="presParOf" srcId="{68E25D7A-9729-4D37-96AB-0DB3696DED4F}" destId="{D2498D62-3EA5-4200-864A-0B0C9446299C}" srcOrd="2" destOrd="0" presId="urn:microsoft.com/office/officeart/2008/layout/LinedList"/>
    <dgm:cxn modelId="{33D88B72-F763-4121-A07F-982B0BBDED4C}" type="presParOf" srcId="{B27A87EB-5444-436A-A955-1000B6A6BB42}" destId="{25CFFD76-B755-40DC-975D-C5CF579F78AB}" srcOrd="5" destOrd="0" presId="urn:microsoft.com/office/officeart/2008/layout/LinedList"/>
    <dgm:cxn modelId="{ADEFD463-A7DF-4966-840B-9FCEE2C5FCBA}" type="presParOf" srcId="{B27A87EB-5444-436A-A955-1000B6A6BB42}" destId="{8A2B968A-9238-421B-B167-CEFA928DFCB5}" srcOrd="6" destOrd="0" presId="urn:microsoft.com/office/officeart/2008/layout/LinedList"/>
    <dgm:cxn modelId="{34742977-E880-4B26-89CD-043C40E610C4}" type="presParOf" srcId="{B27A87EB-5444-436A-A955-1000B6A6BB42}" destId="{4031F5AD-68C4-4393-B5A0-A071EDF63E92}" srcOrd="7" destOrd="0" presId="urn:microsoft.com/office/officeart/2008/layout/LinedList"/>
    <dgm:cxn modelId="{51B64693-DA94-4B2B-8CEC-38A0D4B0D6B2}" type="presParOf" srcId="{4031F5AD-68C4-4393-B5A0-A071EDF63E92}" destId="{6527D81B-3F16-4552-A71D-A2BC436B31F0}" srcOrd="0" destOrd="0" presId="urn:microsoft.com/office/officeart/2008/layout/LinedList"/>
    <dgm:cxn modelId="{DC7C8094-B43F-4292-B379-344254019226}" type="presParOf" srcId="{4031F5AD-68C4-4393-B5A0-A071EDF63E92}" destId="{3314740E-1BA0-4D93-8880-BE801BAB0BDB}" srcOrd="1" destOrd="0" presId="urn:microsoft.com/office/officeart/2008/layout/LinedList"/>
    <dgm:cxn modelId="{F283FD9E-53CA-4245-B643-EA14BF0D0AC2}" type="presParOf" srcId="{4031F5AD-68C4-4393-B5A0-A071EDF63E92}" destId="{A12BC41C-248D-49A9-BF10-1571C1AC3CDF}" srcOrd="2" destOrd="0" presId="urn:microsoft.com/office/officeart/2008/layout/LinedList"/>
    <dgm:cxn modelId="{E0767FC2-A95F-4017-A845-EAB75546A1FC}" type="presParOf" srcId="{B27A87EB-5444-436A-A955-1000B6A6BB42}" destId="{09C69839-7D15-482C-888A-7B2F2FBE466F}" srcOrd="8" destOrd="0" presId="urn:microsoft.com/office/officeart/2008/layout/LinedList"/>
    <dgm:cxn modelId="{449F1BA6-421C-4615-8912-2F65E30D8B96}" type="presParOf" srcId="{B27A87EB-5444-436A-A955-1000B6A6BB42}" destId="{6175FB5E-7478-43F3-ACF1-044790250793}" srcOrd="9" destOrd="0" presId="urn:microsoft.com/office/officeart/2008/layout/LinedList"/>
    <dgm:cxn modelId="{14D4320C-4C89-49CA-A483-76D72AE0B0D5}" type="presParOf" srcId="{B27A87EB-5444-436A-A955-1000B6A6BB42}" destId="{28D341F3-C116-4881-8CB4-34CD91A0FF88}" srcOrd="10" destOrd="0" presId="urn:microsoft.com/office/officeart/2008/layout/LinedList"/>
    <dgm:cxn modelId="{7AE0DB6C-E48A-4327-81CA-A3206BB81CE4}" type="presParOf" srcId="{28D341F3-C116-4881-8CB4-34CD91A0FF88}" destId="{10224AC0-994C-4DB9-93DE-82E6CF863C08}" srcOrd="0" destOrd="0" presId="urn:microsoft.com/office/officeart/2008/layout/LinedList"/>
    <dgm:cxn modelId="{12BBA986-4F20-4D51-9152-31FF173AE1B1}" type="presParOf" srcId="{28D341F3-C116-4881-8CB4-34CD91A0FF88}" destId="{E0F31513-F757-499C-A91D-79CFD1CD8834}" srcOrd="1" destOrd="0" presId="urn:microsoft.com/office/officeart/2008/layout/LinedList"/>
    <dgm:cxn modelId="{A3FA9693-EDAF-44AB-865A-E566652710BD}" type="presParOf" srcId="{28D341F3-C116-4881-8CB4-34CD91A0FF88}" destId="{B1D5E790-7E2B-47D6-AF2E-37F24817A400}" srcOrd="2" destOrd="0" presId="urn:microsoft.com/office/officeart/2008/layout/LinedList"/>
    <dgm:cxn modelId="{15AD3A44-B5DB-4113-A36F-26CCA923073B}" type="presParOf" srcId="{B27A87EB-5444-436A-A955-1000B6A6BB42}" destId="{6D8F6A77-6A7E-4874-A7B1-074AE8543E26}" srcOrd="11" destOrd="0" presId="urn:microsoft.com/office/officeart/2008/layout/LinedList"/>
    <dgm:cxn modelId="{2DC432EE-2FEA-4255-BE4A-611977A557CE}" type="presParOf" srcId="{B27A87EB-5444-436A-A955-1000B6A6BB42}" destId="{108196BB-A009-4B8C-9403-406995831B86}" srcOrd="12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F2AD9D9-6318-44B1-ACCC-4F4C8468534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17C20AC-CB04-4EC5-A1E3-F7AC0DD01FF5}">
      <dgm:prSet custT="1"/>
      <dgm:spPr/>
      <dgm:t>
        <a:bodyPr/>
        <a:lstStyle/>
        <a:p>
          <a:pPr algn="ctr"/>
          <a:r>
            <a:rPr lang="en-US" sz="2300" dirty="0"/>
            <a:t>Recommendations</a:t>
          </a:r>
        </a:p>
      </dgm:t>
    </dgm:pt>
    <dgm:pt modelId="{BC42AADA-0EC3-46A2-9F4D-35B431338A67}" type="parTrans" cxnId="{C6EB4B8E-7DC9-4A18-B65E-ED6D235E550F}">
      <dgm:prSet/>
      <dgm:spPr/>
      <dgm:t>
        <a:bodyPr/>
        <a:lstStyle/>
        <a:p>
          <a:endParaRPr lang="en-US"/>
        </a:p>
      </dgm:t>
    </dgm:pt>
    <dgm:pt modelId="{F982BB28-AF99-4511-A25A-3BB2FF7FED9A}" type="sibTrans" cxnId="{C6EB4B8E-7DC9-4A18-B65E-ED6D235E550F}">
      <dgm:prSet/>
      <dgm:spPr/>
      <dgm:t>
        <a:bodyPr/>
        <a:lstStyle/>
        <a:p>
          <a:endParaRPr lang="en-US"/>
        </a:p>
      </dgm:t>
    </dgm:pt>
    <dgm:pt modelId="{0A92F1A5-A30D-433A-8654-EFEA4153A209}">
      <dgm:prSet/>
      <dgm:spPr/>
      <dgm:t>
        <a:bodyPr/>
        <a:lstStyle/>
        <a:p>
          <a:r>
            <a:rPr lang="en-US" dirty="0"/>
            <a:t>Keep the initiative</a:t>
          </a:r>
        </a:p>
      </dgm:t>
    </dgm:pt>
    <dgm:pt modelId="{B37BBC21-B469-40E5-8B18-5233EDFA9D27}" type="parTrans" cxnId="{39F21706-0B7C-4DF8-983A-BE065C5C0DC1}">
      <dgm:prSet/>
      <dgm:spPr/>
      <dgm:t>
        <a:bodyPr/>
        <a:lstStyle/>
        <a:p>
          <a:endParaRPr lang="en-US"/>
        </a:p>
      </dgm:t>
    </dgm:pt>
    <dgm:pt modelId="{93EA377E-F70B-434E-9CD5-228A03677445}" type="sibTrans" cxnId="{39F21706-0B7C-4DF8-983A-BE065C5C0DC1}">
      <dgm:prSet/>
      <dgm:spPr/>
      <dgm:t>
        <a:bodyPr/>
        <a:lstStyle/>
        <a:p>
          <a:endParaRPr lang="en-US"/>
        </a:p>
      </dgm:t>
    </dgm:pt>
    <dgm:pt modelId="{0BD82C88-5CB0-49A9-9F0C-83A7D983CD3B}">
      <dgm:prSet/>
      <dgm:spPr/>
      <dgm:t>
        <a:bodyPr/>
        <a:lstStyle/>
        <a:p>
          <a:r>
            <a:rPr lang="en-US"/>
            <a:t>Diversity in the hiring staff</a:t>
          </a:r>
        </a:p>
      </dgm:t>
    </dgm:pt>
    <dgm:pt modelId="{87B29E17-7176-4834-9935-AA6B9B64DD42}" type="parTrans" cxnId="{2A9F1C9A-0A6F-4720-9EB0-101FCAB8D193}">
      <dgm:prSet/>
      <dgm:spPr/>
      <dgm:t>
        <a:bodyPr/>
        <a:lstStyle/>
        <a:p>
          <a:endParaRPr lang="en-US"/>
        </a:p>
      </dgm:t>
    </dgm:pt>
    <dgm:pt modelId="{DCEA6AD4-44C5-41F0-9161-68B794B34E41}" type="sibTrans" cxnId="{2A9F1C9A-0A6F-4720-9EB0-101FCAB8D193}">
      <dgm:prSet/>
      <dgm:spPr/>
      <dgm:t>
        <a:bodyPr/>
        <a:lstStyle/>
        <a:p>
          <a:endParaRPr lang="en-US"/>
        </a:p>
      </dgm:t>
    </dgm:pt>
    <dgm:pt modelId="{9C5E2267-85C7-40E4-8C7D-8496C8B2BDA6}">
      <dgm:prSet/>
      <dgm:spPr/>
      <dgm:t>
        <a:bodyPr/>
        <a:lstStyle/>
        <a:p>
          <a:r>
            <a:rPr lang="en-US" dirty="0"/>
            <a:t>Feedback from ethnically diverse candidates who declined the offer </a:t>
          </a:r>
        </a:p>
      </dgm:t>
    </dgm:pt>
    <dgm:pt modelId="{53F971EF-1ECD-45DD-B73C-3B53A2219ACF}" type="parTrans" cxnId="{945D9691-92D7-4104-A348-4DB0CE367936}">
      <dgm:prSet/>
      <dgm:spPr/>
      <dgm:t>
        <a:bodyPr/>
        <a:lstStyle/>
        <a:p>
          <a:endParaRPr lang="en-US"/>
        </a:p>
      </dgm:t>
    </dgm:pt>
    <dgm:pt modelId="{817B1584-571B-424F-8899-78892700F830}" type="sibTrans" cxnId="{945D9691-92D7-4104-A348-4DB0CE367936}">
      <dgm:prSet/>
      <dgm:spPr/>
      <dgm:t>
        <a:bodyPr/>
        <a:lstStyle/>
        <a:p>
          <a:endParaRPr lang="en-US"/>
        </a:p>
      </dgm:t>
    </dgm:pt>
    <dgm:pt modelId="{DAF25591-B2A1-491A-B4D7-92AA24CDB3FB}">
      <dgm:prSet/>
      <dgm:spPr/>
      <dgm:t>
        <a:bodyPr/>
        <a:lstStyle/>
        <a:p>
          <a:r>
            <a:rPr lang="en-US" dirty="0"/>
            <a:t>Review the process for improvement</a:t>
          </a:r>
        </a:p>
      </dgm:t>
    </dgm:pt>
    <dgm:pt modelId="{83EB9C65-A7D2-4D80-ABBD-2A88813F2E74}" type="parTrans" cxnId="{230C4FB0-57C6-48A2-8DAC-33B3CE81B6B1}">
      <dgm:prSet/>
      <dgm:spPr/>
      <dgm:t>
        <a:bodyPr/>
        <a:lstStyle/>
        <a:p>
          <a:endParaRPr lang="en-US"/>
        </a:p>
      </dgm:t>
    </dgm:pt>
    <dgm:pt modelId="{490246EB-C527-4EB6-945C-F979CF7AD889}" type="sibTrans" cxnId="{230C4FB0-57C6-48A2-8DAC-33B3CE81B6B1}">
      <dgm:prSet/>
      <dgm:spPr/>
      <dgm:t>
        <a:bodyPr/>
        <a:lstStyle/>
        <a:p>
          <a:endParaRPr lang="en-US"/>
        </a:p>
      </dgm:t>
    </dgm:pt>
    <dgm:pt modelId="{81400453-8D3A-4452-A1E3-F209B3F71D38}" type="pres">
      <dgm:prSet presAssocID="{CF2AD9D9-6318-44B1-ACCC-4F4C8468534E}" presName="vert0" presStyleCnt="0">
        <dgm:presLayoutVars>
          <dgm:dir/>
          <dgm:animOne val="branch"/>
          <dgm:animLvl val="lvl"/>
        </dgm:presLayoutVars>
      </dgm:prSet>
      <dgm:spPr/>
    </dgm:pt>
    <dgm:pt modelId="{FB447A0A-5A85-4102-BB96-A2DE9D44A40C}" type="pres">
      <dgm:prSet presAssocID="{517C20AC-CB04-4EC5-A1E3-F7AC0DD01FF5}" presName="thickLine" presStyleLbl="alignNode1" presStyleIdx="0" presStyleCnt="1"/>
      <dgm:spPr/>
    </dgm:pt>
    <dgm:pt modelId="{E27E1DEF-B0DA-4E21-89A5-23F653049DC9}" type="pres">
      <dgm:prSet presAssocID="{517C20AC-CB04-4EC5-A1E3-F7AC0DD01FF5}" presName="horz1" presStyleCnt="0"/>
      <dgm:spPr/>
    </dgm:pt>
    <dgm:pt modelId="{FA03E150-3820-41C1-9413-CB40048C953B}" type="pres">
      <dgm:prSet presAssocID="{517C20AC-CB04-4EC5-A1E3-F7AC0DD01FF5}" presName="tx1" presStyleLbl="revTx" presStyleIdx="0" presStyleCnt="5" custScaleX="395132"/>
      <dgm:spPr/>
    </dgm:pt>
    <dgm:pt modelId="{3F838FDD-A053-4CBD-B621-E5B61BF4940B}" type="pres">
      <dgm:prSet presAssocID="{517C20AC-CB04-4EC5-A1E3-F7AC0DD01FF5}" presName="vert1" presStyleCnt="0"/>
      <dgm:spPr/>
    </dgm:pt>
    <dgm:pt modelId="{01E96403-2E24-4320-BA7E-8B6246224CC4}" type="pres">
      <dgm:prSet presAssocID="{0A92F1A5-A30D-433A-8654-EFEA4153A209}" presName="vertSpace2a" presStyleCnt="0"/>
      <dgm:spPr/>
    </dgm:pt>
    <dgm:pt modelId="{F632B145-7AE6-4E67-8B8C-E7E8C0BBBA5B}" type="pres">
      <dgm:prSet presAssocID="{0A92F1A5-A30D-433A-8654-EFEA4153A209}" presName="horz2" presStyleCnt="0"/>
      <dgm:spPr/>
    </dgm:pt>
    <dgm:pt modelId="{3A065187-77E5-4732-B1B7-77C27B864522}" type="pres">
      <dgm:prSet presAssocID="{0A92F1A5-A30D-433A-8654-EFEA4153A209}" presName="horzSpace2" presStyleCnt="0"/>
      <dgm:spPr/>
    </dgm:pt>
    <dgm:pt modelId="{4D8B538E-4155-4E81-87C5-0B69A47277DF}" type="pres">
      <dgm:prSet presAssocID="{0A92F1A5-A30D-433A-8654-EFEA4153A209}" presName="tx2" presStyleLbl="revTx" presStyleIdx="1" presStyleCnt="5"/>
      <dgm:spPr/>
    </dgm:pt>
    <dgm:pt modelId="{519BDE34-68FB-45DF-A1C3-E7B740DBECC3}" type="pres">
      <dgm:prSet presAssocID="{0A92F1A5-A30D-433A-8654-EFEA4153A209}" presName="vert2" presStyleCnt="0"/>
      <dgm:spPr/>
    </dgm:pt>
    <dgm:pt modelId="{480BA96C-C276-4049-B9FD-CF59AC7994AE}" type="pres">
      <dgm:prSet presAssocID="{0A92F1A5-A30D-433A-8654-EFEA4153A209}" presName="thinLine2b" presStyleLbl="callout" presStyleIdx="0" presStyleCnt="4"/>
      <dgm:spPr/>
    </dgm:pt>
    <dgm:pt modelId="{F518001F-3006-4191-82E3-0B05BE3C5ABD}" type="pres">
      <dgm:prSet presAssocID="{0A92F1A5-A30D-433A-8654-EFEA4153A209}" presName="vertSpace2b" presStyleCnt="0"/>
      <dgm:spPr/>
    </dgm:pt>
    <dgm:pt modelId="{CA725524-4F8B-4FBE-AB30-588C47EB059B}" type="pres">
      <dgm:prSet presAssocID="{0BD82C88-5CB0-49A9-9F0C-83A7D983CD3B}" presName="horz2" presStyleCnt="0"/>
      <dgm:spPr/>
    </dgm:pt>
    <dgm:pt modelId="{D5164607-6841-40E7-A4C1-A4607E5F99E9}" type="pres">
      <dgm:prSet presAssocID="{0BD82C88-5CB0-49A9-9F0C-83A7D983CD3B}" presName="horzSpace2" presStyleCnt="0"/>
      <dgm:spPr/>
    </dgm:pt>
    <dgm:pt modelId="{7E4D170A-0C36-4984-90C5-B5BB01E507F7}" type="pres">
      <dgm:prSet presAssocID="{0BD82C88-5CB0-49A9-9F0C-83A7D983CD3B}" presName="tx2" presStyleLbl="revTx" presStyleIdx="2" presStyleCnt="5"/>
      <dgm:spPr/>
    </dgm:pt>
    <dgm:pt modelId="{B9FA0EB2-DDD1-4024-B866-5848A7CD06EF}" type="pres">
      <dgm:prSet presAssocID="{0BD82C88-5CB0-49A9-9F0C-83A7D983CD3B}" presName="vert2" presStyleCnt="0"/>
      <dgm:spPr/>
    </dgm:pt>
    <dgm:pt modelId="{71688DCB-092F-43B2-837D-7B96F00AE382}" type="pres">
      <dgm:prSet presAssocID="{0BD82C88-5CB0-49A9-9F0C-83A7D983CD3B}" presName="thinLine2b" presStyleLbl="callout" presStyleIdx="1" presStyleCnt="4"/>
      <dgm:spPr/>
    </dgm:pt>
    <dgm:pt modelId="{5F4010F2-C4F2-41DB-8CAF-40EF53821B91}" type="pres">
      <dgm:prSet presAssocID="{0BD82C88-5CB0-49A9-9F0C-83A7D983CD3B}" presName="vertSpace2b" presStyleCnt="0"/>
      <dgm:spPr/>
    </dgm:pt>
    <dgm:pt modelId="{4D19C364-8069-4434-8ADA-9806F9266E3E}" type="pres">
      <dgm:prSet presAssocID="{9C5E2267-85C7-40E4-8C7D-8496C8B2BDA6}" presName="horz2" presStyleCnt="0"/>
      <dgm:spPr/>
    </dgm:pt>
    <dgm:pt modelId="{5082BCD1-43E5-43DC-983B-835D4E67424F}" type="pres">
      <dgm:prSet presAssocID="{9C5E2267-85C7-40E4-8C7D-8496C8B2BDA6}" presName="horzSpace2" presStyleCnt="0"/>
      <dgm:spPr/>
    </dgm:pt>
    <dgm:pt modelId="{9F884591-9C27-4CCF-98C4-4710AAD67B18}" type="pres">
      <dgm:prSet presAssocID="{9C5E2267-85C7-40E4-8C7D-8496C8B2BDA6}" presName="tx2" presStyleLbl="revTx" presStyleIdx="3" presStyleCnt="5"/>
      <dgm:spPr/>
    </dgm:pt>
    <dgm:pt modelId="{97BF808F-4956-4A2A-98D7-43D31B12C0B4}" type="pres">
      <dgm:prSet presAssocID="{9C5E2267-85C7-40E4-8C7D-8496C8B2BDA6}" presName="vert2" presStyleCnt="0"/>
      <dgm:spPr/>
    </dgm:pt>
    <dgm:pt modelId="{C340C06F-C27D-4ADA-A1AD-1413E8584018}" type="pres">
      <dgm:prSet presAssocID="{9C5E2267-85C7-40E4-8C7D-8496C8B2BDA6}" presName="thinLine2b" presStyleLbl="callout" presStyleIdx="2" presStyleCnt="4"/>
      <dgm:spPr/>
    </dgm:pt>
    <dgm:pt modelId="{A3B71BB3-C6E4-4F2F-A733-B833FA8F1A0F}" type="pres">
      <dgm:prSet presAssocID="{9C5E2267-85C7-40E4-8C7D-8496C8B2BDA6}" presName="vertSpace2b" presStyleCnt="0"/>
      <dgm:spPr/>
    </dgm:pt>
    <dgm:pt modelId="{370A8ADC-84F7-481B-89EF-67F6B04B6094}" type="pres">
      <dgm:prSet presAssocID="{DAF25591-B2A1-491A-B4D7-92AA24CDB3FB}" presName="horz2" presStyleCnt="0"/>
      <dgm:spPr/>
    </dgm:pt>
    <dgm:pt modelId="{6E327CC2-A95D-4FFC-9DD7-2F4E27B40938}" type="pres">
      <dgm:prSet presAssocID="{DAF25591-B2A1-491A-B4D7-92AA24CDB3FB}" presName="horzSpace2" presStyleCnt="0"/>
      <dgm:spPr/>
    </dgm:pt>
    <dgm:pt modelId="{10BB67C2-33D2-4322-8EBA-872B0E8CF70E}" type="pres">
      <dgm:prSet presAssocID="{DAF25591-B2A1-491A-B4D7-92AA24CDB3FB}" presName="tx2" presStyleLbl="revTx" presStyleIdx="4" presStyleCnt="5"/>
      <dgm:spPr/>
    </dgm:pt>
    <dgm:pt modelId="{EDCDDDF5-E76D-45D7-89DC-C6B1B3D15EF7}" type="pres">
      <dgm:prSet presAssocID="{DAF25591-B2A1-491A-B4D7-92AA24CDB3FB}" presName="vert2" presStyleCnt="0"/>
      <dgm:spPr/>
    </dgm:pt>
    <dgm:pt modelId="{C5ED1293-139D-49B4-BCED-3C85F3388F45}" type="pres">
      <dgm:prSet presAssocID="{DAF25591-B2A1-491A-B4D7-92AA24CDB3FB}" presName="thinLine2b" presStyleLbl="callout" presStyleIdx="3" presStyleCnt="4"/>
      <dgm:spPr/>
    </dgm:pt>
    <dgm:pt modelId="{A7241197-54BF-4F87-942C-27A57D39A28D}" type="pres">
      <dgm:prSet presAssocID="{DAF25591-B2A1-491A-B4D7-92AA24CDB3FB}" presName="vertSpace2b" presStyleCnt="0"/>
      <dgm:spPr/>
    </dgm:pt>
  </dgm:ptLst>
  <dgm:cxnLst>
    <dgm:cxn modelId="{39F21706-0B7C-4DF8-983A-BE065C5C0DC1}" srcId="{517C20AC-CB04-4EC5-A1E3-F7AC0DD01FF5}" destId="{0A92F1A5-A30D-433A-8654-EFEA4153A209}" srcOrd="0" destOrd="0" parTransId="{B37BBC21-B469-40E5-8B18-5233EDFA9D27}" sibTransId="{93EA377E-F70B-434E-9CD5-228A03677445}"/>
    <dgm:cxn modelId="{CD3CB83D-4E8F-4163-9596-871405426458}" type="presOf" srcId="{9C5E2267-85C7-40E4-8C7D-8496C8B2BDA6}" destId="{9F884591-9C27-4CCF-98C4-4710AAD67B18}" srcOrd="0" destOrd="0" presId="urn:microsoft.com/office/officeart/2008/layout/LinedList"/>
    <dgm:cxn modelId="{A75C125D-749C-4557-AADF-7C0B7634FC4A}" type="presOf" srcId="{DAF25591-B2A1-491A-B4D7-92AA24CDB3FB}" destId="{10BB67C2-33D2-4322-8EBA-872B0E8CF70E}" srcOrd="0" destOrd="0" presId="urn:microsoft.com/office/officeart/2008/layout/LinedList"/>
    <dgm:cxn modelId="{29D16D54-E592-49B9-85AC-9D4638F02F65}" type="presOf" srcId="{0A92F1A5-A30D-433A-8654-EFEA4153A209}" destId="{4D8B538E-4155-4E81-87C5-0B69A47277DF}" srcOrd="0" destOrd="0" presId="urn:microsoft.com/office/officeart/2008/layout/LinedList"/>
    <dgm:cxn modelId="{C6EB4B8E-7DC9-4A18-B65E-ED6D235E550F}" srcId="{CF2AD9D9-6318-44B1-ACCC-4F4C8468534E}" destId="{517C20AC-CB04-4EC5-A1E3-F7AC0DD01FF5}" srcOrd="0" destOrd="0" parTransId="{BC42AADA-0EC3-46A2-9F4D-35B431338A67}" sibTransId="{F982BB28-AF99-4511-A25A-3BB2FF7FED9A}"/>
    <dgm:cxn modelId="{945D9691-92D7-4104-A348-4DB0CE367936}" srcId="{517C20AC-CB04-4EC5-A1E3-F7AC0DD01FF5}" destId="{9C5E2267-85C7-40E4-8C7D-8496C8B2BDA6}" srcOrd="2" destOrd="0" parTransId="{53F971EF-1ECD-45DD-B73C-3B53A2219ACF}" sibTransId="{817B1584-571B-424F-8899-78892700F830}"/>
    <dgm:cxn modelId="{2A9F1C9A-0A6F-4720-9EB0-101FCAB8D193}" srcId="{517C20AC-CB04-4EC5-A1E3-F7AC0DD01FF5}" destId="{0BD82C88-5CB0-49A9-9F0C-83A7D983CD3B}" srcOrd="1" destOrd="0" parTransId="{87B29E17-7176-4834-9935-AA6B9B64DD42}" sibTransId="{DCEA6AD4-44C5-41F0-9161-68B794B34E41}"/>
    <dgm:cxn modelId="{53A0DF9E-54AB-4DB8-9047-C915019F1FF1}" type="presOf" srcId="{CF2AD9D9-6318-44B1-ACCC-4F4C8468534E}" destId="{81400453-8D3A-4452-A1E3-F209B3F71D38}" srcOrd="0" destOrd="0" presId="urn:microsoft.com/office/officeart/2008/layout/LinedList"/>
    <dgm:cxn modelId="{86F292A3-B5F2-42F6-B621-F1BD4E1EA013}" type="presOf" srcId="{517C20AC-CB04-4EC5-A1E3-F7AC0DD01FF5}" destId="{FA03E150-3820-41C1-9413-CB40048C953B}" srcOrd="0" destOrd="0" presId="urn:microsoft.com/office/officeart/2008/layout/LinedList"/>
    <dgm:cxn modelId="{5FF371A5-1886-4D9C-9CC1-D7EB8FA50FE1}" type="presOf" srcId="{0BD82C88-5CB0-49A9-9F0C-83A7D983CD3B}" destId="{7E4D170A-0C36-4984-90C5-B5BB01E507F7}" srcOrd="0" destOrd="0" presId="urn:microsoft.com/office/officeart/2008/layout/LinedList"/>
    <dgm:cxn modelId="{230C4FB0-57C6-48A2-8DAC-33B3CE81B6B1}" srcId="{517C20AC-CB04-4EC5-A1E3-F7AC0DD01FF5}" destId="{DAF25591-B2A1-491A-B4D7-92AA24CDB3FB}" srcOrd="3" destOrd="0" parTransId="{83EB9C65-A7D2-4D80-ABBD-2A88813F2E74}" sibTransId="{490246EB-C527-4EB6-945C-F979CF7AD889}"/>
    <dgm:cxn modelId="{1AF938A3-0979-404C-9677-D7041A20DACE}" type="presParOf" srcId="{81400453-8D3A-4452-A1E3-F209B3F71D38}" destId="{FB447A0A-5A85-4102-BB96-A2DE9D44A40C}" srcOrd="0" destOrd="0" presId="urn:microsoft.com/office/officeart/2008/layout/LinedList"/>
    <dgm:cxn modelId="{6E820C24-A4C3-4143-A3C1-F5E07083067F}" type="presParOf" srcId="{81400453-8D3A-4452-A1E3-F209B3F71D38}" destId="{E27E1DEF-B0DA-4E21-89A5-23F653049DC9}" srcOrd="1" destOrd="0" presId="urn:microsoft.com/office/officeart/2008/layout/LinedList"/>
    <dgm:cxn modelId="{DC2C4A99-DF07-47D3-B4AF-F52106E09017}" type="presParOf" srcId="{E27E1DEF-B0DA-4E21-89A5-23F653049DC9}" destId="{FA03E150-3820-41C1-9413-CB40048C953B}" srcOrd="0" destOrd="0" presId="urn:microsoft.com/office/officeart/2008/layout/LinedList"/>
    <dgm:cxn modelId="{0BA93717-C9A0-4693-8576-F6EE22DA78FF}" type="presParOf" srcId="{E27E1DEF-B0DA-4E21-89A5-23F653049DC9}" destId="{3F838FDD-A053-4CBD-B621-E5B61BF4940B}" srcOrd="1" destOrd="0" presId="urn:microsoft.com/office/officeart/2008/layout/LinedList"/>
    <dgm:cxn modelId="{9926375A-FCEB-4845-8CA2-69BA4C76841B}" type="presParOf" srcId="{3F838FDD-A053-4CBD-B621-E5B61BF4940B}" destId="{01E96403-2E24-4320-BA7E-8B6246224CC4}" srcOrd="0" destOrd="0" presId="urn:microsoft.com/office/officeart/2008/layout/LinedList"/>
    <dgm:cxn modelId="{B1815951-6E33-4EC8-80AA-FC0264166080}" type="presParOf" srcId="{3F838FDD-A053-4CBD-B621-E5B61BF4940B}" destId="{F632B145-7AE6-4E67-8B8C-E7E8C0BBBA5B}" srcOrd="1" destOrd="0" presId="urn:microsoft.com/office/officeart/2008/layout/LinedList"/>
    <dgm:cxn modelId="{C58E42A6-1D63-481F-9E83-B42D9C1BDF7D}" type="presParOf" srcId="{F632B145-7AE6-4E67-8B8C-E7E8C0BBBA5B}" destId="{3A065187-77E5-4732-B1B7-77C27B864522}" srcOrd="0" destOrd="0" presId="urn:microsoft.com/office/officeart/2008/layout/LinedList"/>
    <dgm:cxn modelId="{6F5E940A-7243-4F57-A76E-A6BBC6D496A9}" type="presParOf" srcId="{F632B145-7AE6-4E67-8B8C-E7E8C0BBBA5B}" destId="{4D8B538E-4155-4E81-87C5-0B69A47277DF}" srcOrd="1" destOrd="0" presId="urn:microsoft.com/office/officeart/2008/layout/LinedList"/>
    <dgm:cxn modelId="{60FDE5D2-F940-48F9-9A75-F4B3505209C6}" type="presParOf" srcId="{F632B145-7AE6-4E67-8B8C-E7E8C0BBBA5B}" destId="{519BDE34-68FB-45DF-A1C3-E7B740DBECC3}" srcOrd="2" destOrd="0" presId="urn:microsoft.com/office/officeart/2008/layout/LinedList"/>
    <dgm:cxn modelId="{224791B9-EDA6-4105-B012-F5B6AFE3627F}" type="presParOf" srcId="{3F838FDD-A053-4CBD-B621-E5B61BF4940B}" destId="{480BA96C-C276-4049-B9FD-CF59AC7994AE}" srcOrd="2" destOrd="0" presId="urn:microsoft.com/office/officeart/2008/layout/LinedList"/>
    <dgm:cxn modelId="{D5809781-2BDD-4A5E-A9A2-F55DA3829756}" type="presParOf" srcId="{3F838FDD-A053-4CBD-B621-E5B61BF4940B}" destId="{F518001F-3006-4191-82E3-0B05BE3C5ABD}" srcOrd="3" destOrd="0" presId="urn:microsoft.com/office/officeart/2008/layout/LinedList"/>
    <dgm:cxn modelId="{E1DD9C3C-FF3B-40F7-B55B-A7FA0DB70D02}" type="presParOf" srcId="{3F838FDD-A053-4CBD-B621-E5B61BF4940B}" destId="{CA725524-4F8B-4FBE-AB30-588C47EB059B}" srcOrd="4" destOrd="0" presId="urn:microsoft.com/office/officeart/2008/layout/LinedList"/>
    <dgm:cxn modelId="{26E2DD49-F9E2-4CBA-B076-A57B146708B2}" type="presParOf" srcId="{CA725524-4F8B-4FBE-AB30-588C47EB059B}" destId="{D5164607-6841-40E7-A4C1-A4607E5F99E9}" srcOrd="0" destOrd="0" presId="urn:microsoft.com/office/officeart/2008/layout/LinedList"/>
    <dgm:cxn modelId="{FC703ACD-72CD-4470-919B-5C2967A2EA7F}" type="presParOf" srcId="{CA725524-4F8B-4FBE-AB30-588C47EB059B}" destId="{7E4D170A-0C36-4984-90C5-B5BB01E507F7}" srcOrd="1" destOrd="0" presId="urn:microsoft.com/office/officeart/2008/layout/LinedList"/>
    <dgm:cxn modelId="{0E493985-6DB2-491F-8BFC-AF0BA501384E}" type="presParOf" srcId="{CA725524-4F8B-4FBE-AB30-588C47EB059B}" destId="{B9FA0EB2-DDD1-4024-B866-5848A7CD06EF}" srcOrd="2" destOrd="0" presId="urn:microsoft.com/office/officeart/2008/layout/LinedList"/>
    <dgm:cxn modelId="{EDB34C16-B280-4869-AE7A-DB6A7A1893C0}" type="presParOf" srcId="{3F838FDD-A053-4CBD-B621-E5B61BF4940B}" destId="{71688DCB-092F-43B2-837D-7B96F00AE382}" srcOrd="5" destOrd="0" presId="urn:microsoft.com/office/officeart/2008/layout/LinedList"/>
    <dgm:cxn modelId="{097AEB17-C63F-48B0-A473-B8229D9C97FB}" type="presParOf" srcId="{3F838FDD-A053-4CBD-B621-E5B61BF4940B}" destId="{5F4010F2-C4F2-41DB-8CAF-40EF53821B91}" srcOrd="6" destOrd="0" presId="urn:microsoft.com/office/officeart/2008/layout/LinedList"/>
    <dgm:cxn modelId="{4CABAE34-F97F-4361-A94C-FE34DD68E834}" type="presParOf" srcId="{3F838FDD-A053-4CBD-B621-E5B61BF4940B}" destId="{4D19C364-8069-4434-8ADA-9806F9266E3E}" srcOrd="7" destOrd="0" presId="urn:microsoft.com/office/officeart/2008/layout/LinedList"/>
    <dgm:cxn modelId="{F924BAF4-CAB2-4EE3-A90D-1D0ABBB2514B}" type="presParOf" srcId="{4D19C364-8069-4434-8ADA-9806F9266E3E}" destId="{5082BCD1-43E5-43DC-983B-835D4E67424F}" srcOrd="0" destOrd="0" presId="urn:microsoft.com/office/officeart/2008/layout/LinedList"/>
    <dgm:cxn modelId="{36FF202C-40AA-43FE-9857-F9F728CB9CFD}" type="presParOf" srcId="{4D19C364-8069-4434-8ADA-9806F9266E3E}" destId="{9F884591-9C27-4CCF-98C4-4710AAD67B18}" srcOrd="1" destOrd="0" presId="urn:microsoft.com/office/officeart/2008/layout/LinedList"/>
    <dgm:cxn modelId="{F757EE30-D31C-48B9-8AC7-2F6DFB229727}" type="presParOf" srcId="{4D19C364-8069-4434-8ADA-9806F9266E3E}" destId="{97BF808F-4956-4A2A-98D7-43D31B12C0B4}" srcOrd="2" destOrd="0" presId="urn:microsoft.com/office/officeart/2008/layout/LinedList"/>
    <dgm:cxn modelId="{A11731B8-3C0F-46A4-9B77-975D1B1500EA}" type="presParOf" srcId="{3F838FDD-A053-4CBD-B621-E5B61BF4940B}" destId="{C340C06F-C27D-4ADA-A1AD-1413E8584018}" srcOrd="8" destOrd="0" presId="urn:microsoft.com/office/officeart/2008/layout/LinedList"/>
    <dgm:cxn modelId="{954A7F9F-C08C-4C6A-8996-53650CE08281}" type="presParOf" srcId="{3F838FDD-A053-4CBD-B621-E5B61BF4940B}" destId="{A3B71BB3-C6E4-4F2F-A733-B833FA8F1A0F}" srcOrd="9" destOrd="0" presId="urn:microsoft.com/office/officeart/2008/layout/LinedList"/>
    <dgm:cxn modelId="{264110A6-3D75-422F-9A92-DCE5C341F3E1}" type="presParOf" srcId="{3F838FDD-A053-4CBD-B621-E5B61BF4940B}" destId="{370A8ADC-84F7-481B-89EF-67F6B04B6094}" srcOrd="10" destOrd="0" presId="urn:microsoft.com/office/officeart/2008/layout/LinedList"/>
    <dgm:cxn modelId="{974CB89D-C52D-4B62-B7A3-A9FDE096D367}" type="presParOf" srcId="{370A8ADC-84F7-481B-89EF-67F6B04B6094}" destId="{6E327CC2-A95D-4FFC-9DD7-2F4E27B40938}" srcOrd="0" destOrd="0" presId="urn:microsoft.com/office/officeart/2008/layout/LinedList"/>
    <dgm:cxn modelId="{43D3F28B-D3FE-4985-BAA1-A5059BB3FEE4}" type="presParOf" srcId="{370A8ADC-84F7-481B-89EF-67F6B04B6094}" destId="{10BB67C2-33D2-4322-8EBA-872B0E8CF70E}" srcOrd="1" destOrd="0" presId="urn:microsoft.com/office/officeart/2008/layout/LinedList"/>
    <dgm:cxn modelId="{D1A2416A-5F2A-41FC-93FA-D492B5997285}" type="presParOf" srcId="{370A8ADC-84F7-481B-89EF-67F6B04B6094}" destId="{EDCDDDF5-E76D-45D7-89DC-C6B1B3D15EF7}" srcOrd="2" destOrd="0" presId="urn:microsoft.com/office/officeart/2008/layout/LinedList"/>
    <dgm:cxn modelId="{802597B8-179F-4701-BF17-15A6631647D2}" type="presParOf" srcId="{3F838FDD-A053-4CBD-B621-E5B61BF4940B}" destId="{C5ED1293-139D-49B4-BCED-3C85F3388F45}" srcOrd="11" destOrd="0" presId="urn:microsoft.com/office/officeart/2008/layout/LinedList"/>
    <dgm:cxn modelId="{0DAD534B-617F-4FC6-AA40-7162C962389F}" type="presParOf" srcId="{3F838FDD-A053-4CBD-B621-E5B61BF4940B}" destId="{A7241197-54BF-4F87-942C-27A57D39A28D}" srcOrd="12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225311-E9B8-46FC-8CDC-D8645E87F0C6}">
      <dsp:nvSpPr>
        <dsp:cNvPr id="0" name=""/>
        <dsp:cNvSpPr/>
      </dsp:nvSpPr>
      <dsp:spPr>
        <a:xfrm>
          <a:off x="2310837" y="1114508"/>
          <a:ext cx="1072338" cy="5103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7778"/>
              </a:lnTo>
              <a:lnTo>
                <a:pt x="1072338" y="347778"/>
              </a:lnTo>
              <a:lnTo>
                <a:pt x="1072338" y="51033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66247F-213E-4567-9FF5-E8B0B42A188D}">
      <dsp:nvSpPr>
        <dsp:cNvPr id="0" name=""/>
        <dsp:cNvSpPr/>
      </dsp:nvSpPr>
      <dsp:spPr>
        <a:xfrm>
          <a:off x="1238498" y="1114508"/>
          <a:ext cx="1072338" cy="510335"/>
        </a:xfrm>
        <a:custGeom>
          <a:avLst/>
          <a:gdLst/>
          <a:ahLst/>
          <a:cxnLst/>
          <a:rect l="0" t="0" r="0" b="0"/>
          <a:pathLst>
            <a:path>
              <a:moveTo>
                <a:pt x="1072338" y="0"/>
              </a:moveTo>
              <a:lnTo>
                <a:pt x="1072338" y="347778"/>
              </a:lnTo>
              <a:lnTo>
                <a:pt x="0" y="347778"/>
              </a:lnTo>
              <a:lnTo>
                <a:pt x="0" y="51033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4CD8EB-4A7E-424B-9EFC-EA3F0C353583}">
      <dsp:nvSpPr>
        <dsp:cNvPr id="0" name=""/>
        <dsp:cNvSpPr/>
      </dsp:nvSpPr>
      <dsp:spPr>
        <a:xfrm>
          <a:off x="1433469" y="250"/>
          <a:ext cx="1754735" cy="11142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9C1943A-9DB9-48A9-A472-EE891FC60325}">
      <dsp:nvSpPr>
        <dsp:cNvPr id="0" name=""/>
        <dsp:cNvSpPr/>
      </dsp:nvSpPr>
      <dsp:spPr>
        <a:xfrm>
          <a:off x="1628439" y="185473"/>
          <a:ext cx="1754735" cy="111425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OUTCOMES</a:t>
          </a:r>
        </a:p>
      </dsp:txBody>
      <dsp:txXfrm>
        <a:off x="1661074" y="218108"/>
        <a:ext cx="1689465" cy="1048987"/>
      </dsp:txXfrm>
    </dsp:sp>
    <dsp:sp modelId="{261530AA-3A12-465A-8BA5-43C23AA5D728}">
      <dsp:nvSpPr>
        <dsp:cNvPr id="0" name=""/>
        <dsp:cNvSpPr/>
      </dsp:nvSpPr>
      <dsp:spPr>
        <a:xfrm>
          <a:off x="361130" y="1624843"/>
          <a:ext cx="1754735" cy="11142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32F149F-67C3-44A3-95DA-FD7565E261D4}">
      <dsp:nvSpPr>
        <dsp:cNvPr id="0" name=""/>
        <dsp:cNvSpPr/>
      </dsp:nvSpPr>
      <dsp:spPr>
        <a:xfrm>
          <a:off x="556101" y="1810065"/>
          <a:ext cx="1754735" cy="111425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Achieved 27% of </a:t>
          </a:r>
          <a:r>
            <a:rPr lang="en-US" sz="1600" b="1" kern="1200" dirty="0"/>
            <a:t>female</a:t>
          </a:r>
          <a:r>
            <a:rPr lang="en-US" sz="1600" kern="1200" dirty="0"/>
            <a:t> hiring</a:t>
          </a:r>
        </a:p>
      </dsp:txBody>
      <dsp:txXfrm>
        <a:off x="588736" y="1842700"/>
        <a:ext cx="1689465" cy="1048987"/>
      </dsp:txXfrm>
    </dsp:sp>
    <dsp:sp modelId="{FC52F23C-E0C2-4DE5-9E11-A7462AFC08AF}">
      <dsp:nvSpPr>
        <dsp:cNvPr id="0" name=""/>
        <dsp:cNvSpPr/>
      </dsp:nvSpPr>
      <dsp:spPr>
        <a:xfrm>
          <a:off x="2505807" y="1624843"/>
          <a:ext cx="1754735" cy="11142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EA0CB8D-0A71-44ED-99F4-D7E4E387CB70}">
      <dsp:nvSpPr>
        <dsp:cNvPr id="0" name=""/>
        <dsp:cNvSpPr/>
      </dsp:nvSpPr>
      <dsp:spPr>
        <a:xfrm>
          <a:off x="2700778" y="1810065"/>
          <a:ext cx="1754735" cy="111425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/>
            <a:t>50% </a:t>
          </a:r>
          <a:r>
            <a:rPr lang="en-US" sz="1600" kern="1200" dirty="0"/>
            <a:t>of jobs filled by </a:t>
          </a:r>
          <a:r>
            <a:rPr lang="en-US" sz="1600" b="1" kern="1200" dirty="0"/>
            <a:t>diversity</a:t>
          </a:r>
          <a:r>
            <a:rPr lang="en-US" sz="1600" kern="1200" dirty="0"/>
            <a:t> candidates</a:t>
          </a:r>
        </a:p>
      </dsp:txBody>
      <dsp:txXfrm>
        <a:off x="2733413" y="1842700"/>
        <a:ext cx="1689465" cy="10489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AD1BFA-0DDF-4932-93B7-4ADB2795C886}">
      <dsp:nvSpPr>
        <dsp:cNvPr id="0" name=""/>
        <dsp:cNvSpPr/>
      </dsp:nvSpPr>
      <dsp:spPr>
        <a:xfrm>
          <a:off x="0" y="0"/>
          <a:ext cx="596720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DF03F7-ED32-40B2-A8F8-920358BA43E0}">
      <dsp:nvSpPr>
        <dsp:cNvPr id="0" name=""/>
        <dsp:cNvSpPr/>
      </dsp:nvSpPr>
      <dsp:spPr>
        <a:xfrm>
          <a:off x="0" y="0"/>
          <a:ext cx="1723905" cy="14773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Conclusions</a:t>
          </a:r>
        </a:p>
      </dsp:txBody>
      <dsp:txXfrm>
        <a:off x="0" y="0"/>
        <a:ext cx="1723905" cy="1477328"/>
      </dsp:txXfrm>
    </dsp:sp>
    <dsp:sp modelId="{E9B7761F-1399-4DB4-BF27-BAF07C774212}">
      <dsp:nvSpPr>
        <dsp:cNvPr id="0" name=""/>
        <dsp:cNvSpPr/>
      </dsp:nvSpPr>
      <dsp:spPr>
        <a:xfrm>
          <a:off x="1803448" y="17366"/>
          <a:ext cx="4162766" cy="3473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All five hiring programs were highly successful</a:t>
          </a:r>
        </a:p>
      </dsp:txBody>
      <dsp:txXfrm>
        <a:off x="1803448" y="17366"/>
        <a:ext cx="4162766" cy="347330"/>
      </dsp:txXfrm>
    </dsp:sp>
    <dsp:sp modelId="{A9089AD3-4A2E-446A-A756-BC0CFA02636C}">
      <dsp:nvSpPr>
        <dsp:cNvPr id="0" name=""/>
        <dsp:cNvSpPr/>
      </dsp:nvSpPr>
      <dsp:spPr>
        <a:xfrm>
          <a:off x="1723905" y="364697"/>
          <a:ext cx="424230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19C1C5-E4A1-4121-8D41-00B9ACD6E777}">
      <dsp:nvSpPr>
        <dsp:cNvPr id="0" name=""/>
        <dsp:cNvSpPr/>
      </dsp:nvSpPr>
      <dsp:spPr>
        <a:xfrm>
          <a:off x="1803448" y="382063"/>
          <a:ext cx="4162766" cy="3473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Positive feedback from candidates</a:t>
          </a:r>
        </a:p>
      </dsp:txBody>
      <dsp:txXfrm>
        <a:off x="1803448" y="382063"/>
        <a:ext cx="4162766" cy="347330"/>
      </dsp:txXfrm>
    </dsp:sp>
    <dsp:sp modelId="{25CFFD76-B755-40DC-975D-C5CF579F78AB}">
      <dsp:nvSpPr>
        <dsp:cNvPr id="0" name=""/>
        <dsp:cNvSpPr/>
      </dsp:nvSpPr>
      <dsp:spPr>
        <a:xfrm>
          <a:off x="1723905" y="729394"/>
          <a:ext cx="424230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14740E-1BA0-4D93-8880-BE801BAB0BDB}">
      <dsp:nvSpPr>
        <dsp:cNvPr id="0" name=""/>
        <dsp:cNvSpPr/>
      </dsp:nvSpPr>
      <dsp:spPr>
        <a:xfrm>
          <a:off x="1803448" y="746761"/>
          <a:ext cx="4162766" cy="3473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Improvement in diversity group ratio</a:t>
          </a:r>
        </a:p>
      </dsp:txBody>
      <dsp:txXfrm>
        <a:off x="1803448" y="746761"/>
        <a:ext cx="4162766" cy="347330"/>
      </dsp:txXfrm>
    </dsp:sp>
    <dsp:sp modelId="{09C69839-7D15-482C-888A-7B2F2FBE466F}">
      <dsp:nvSpPr>
        <dsp:cNvPr id="0" name=""/>
        <dsp:cNvSpPr/>
      </dsp:nvSpPr>
      <dsp:spPr>
        <a:xfrm>
          <a:off x="1723905" y="1094091"/>
          <a:ext cx="424230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F31513-F757-499C-A91D-79CFD1CD8834}">
      <dsp:nvSpPr>
        <dsp:cNvPr id="0" name=""/>
        <dsp:cNvSpPr/>
      </dsp:nvSpPr>
      <dsp:spPr>
        <a:xfrm>
          <a:off x="1803448" y="1111458"/>
          <a:ext cx="4162766" cy="3473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Better adaptation to global markets</a:t>
          </a:r>
        </a:p>
      </dsp:txBody>
      <dsp:txXfrm>
        <a:off x="1803448" y="1111458"/>
        <a:ext cx="4162766" cy="347330"/>
      </dsp:txXfrm>
    </dsp:sp>
    <dsp:sp modelId="{6D8F6A77-6A7E-4874-A7B1-074AE8543E26}">
      <dsp:nvSpPr>
        <dsp:cNvPr id="0" name=""/>
        <dsp:cNvSpPr/>
      </dsp:nvSpPr>
      <dsp:spPr>
        <a:xfrm>
          <a:off x="1723905" y="1458789"/>
          <a:ext cx="424230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447A0A-5A85-4102-BB96-A2DE9D44A40C}">
      <dsp:nvSpPr>
        <dsp:cNvPr id="0" name=""/>
        <dsp:cNvSpPr/>
      </dsp:nvSpPr>
      <dsp:spPr>
        <a:xfrm>
          <a:off x="0" y="0"/>
          <a:ext cx="721199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03E150-3820-41C1-9413-CB40048C953B}">
      <dsp:nvSpPr>
        <dsp:cNvPr id="0" name=""/>
        <dsp:cNvSpPr/>
      </dsp:nvSpPr>
      <dsp:spPr>
        <a:xfrm>
          <a:off x="0" y="0"/>
          <a:ext cx="3578811" cy="22669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Recommendations</a:t>
          </a:r>
        </a:p>
      </dsp:txBody>
      <dsp:txXfrm>
        <a:off x="0" y="0"/>
        <a:ext cx="3578811" cy="2266950"/>
      </dsp:txXfrm>
    </dsp:sp>
    <dsp:sp modelId="{4D8B538E-4155-4E81-87C5-0B69A47277DF}">
      <dsp:nvSpPr>
        <dsp:cNvPr id="0" name=""/>
        <dsp:cNvSpPr/>
      </dsp:nvSpPr>
      <dsp:spPr>
        <a:xfrm>
          <a:off x="3646740" y="26648"/>
          <a:ext cx="3554972" cy="5329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Keep the initiative</a:t>
          </a:r>
        </a:p>
      </dsp:txBody>
      <dsp:txXfrm>
        <a:off x="3646740" y="26648"/>
        <a:ext cx="3554972" cy="532976"/>
      </dsp:txXfrm>
    </dsp:sp>
    <dsp:sp modelId="{480BA96C-C276-4049-B9FD-CF59AC7994AE}">
      <dsp:nvSpPr>
        <dsp:cNvPr id="0" name=""/>
        <dsp:cNvSpPr/>
      </dsp:nvSpPr>
      <dsp:spPr>
        <a:xfrm>
          <a:off x="3578811" y="559625"/>
          <a:ext cx="362290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4D170A-0C36-4984-90C5-B5BB01E507F7}">
      <dsp:nvSpPr>
        <dsp:cNvPr id="0" name=""/>
        <dsp:cNvSpPr/>
      </dsp:nvSpPr>
      <dsp:spPr>
        <a:xfrm>
          <a:off x="3646740" y="586274"/>
          <a:ext cx="3554972" cy="5329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Diversity in the hiring staff</a:t>
          </a:r>
        </a:p>
      </dsp:txBody>
      <dsp:txXfrm>
        <a:off x="3646740" y="586274"/>
        <a:ext cx="3554972" cy="532976"/>
      </dsp:txXfrm>
    </dsp:sp>
    <dsp:sp modelId="{71688DCB-092F-43B2-837D-7B96F00AE382}">
      <dsp:nvSpPr>
        <dsp:cNvPr id="0" name=""/>
        <dsp:cNvSpPr/>
      </dsp:nvSpPr>
      <dsp:spPr>
        <a:xfrm>
          <a:off x="3578811" y="1119251"/>
          <a:ext cx="362290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884591-9C27-4CCF-98C4-4710AAD67B18}">
      <dsp:nvSpPr>
        <dsp:cNvPr id="0" name=""/>
        <dsp:cNvSpPr/>
      </dsp:nvSpPr>
      <dsp:spPr>
        <a:xfrm>
          <a:off x="3646740" y="1145900"/>
          <a:ext cx="3554972" cy="5329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Feedback from ethnically diverse candidates who declined the offer </a:t>
          </a:r>
        </a:p>
      </dsp:txBody>
      <dsp:txXfrm>
        <a:off x="3646740" y="1145900"/>
        <a:ext cx="3554972" cy="532976"/>
      </dsp:txXfrm>
    </dsp:sp>
    <dsp:sp modelId="{C340C06F-C27D-4ADA-A1AD-1413E8584018}">
      <dsp:nvSpPr>
        <dsp:cNvPr id="0" name=""/>
        <dsp:cNvSpPr/>
      </dsp:nvSpPr>
      <dsp:spPr>
        <a:xfrm>
          <a:off x="3578811" y="1678876"/>
          <a:ext cx="362290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BB67C2-33D2-4322-8EBA-872B0E8CF70E}">
      <dsp:nvSpPr>
        <dsp:cNvPr id="0" name=""/>
        <dsp:cNvSpPr/>
      </dsp:nvSpPr>
      <dsp:spPr>
        <a:xfrm>
          <a:off x="3646740" y="1705525"/>
          <a:ext cx="3554972" cy="5329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Review the process for improvement</a:t>
          </a:r>
        </a:p>
      </dsp:txBody>
      <dsp:txXfrm>
        <a:off x="3646740" y="1705525"/>
        <a:ext cx="3554972" cy="532976"/>
      </dsp:txXfrm>
    </dsp:sp>
    <dsp:sp modelId="{C5ED1293-139D-49B4-BCED-3C85F3388F45}">
      <dsp:nvSpPr>
        <dsp:cNvPr id="0" name=""/>
        <dsp:cNvSpPr/>
      </dsp:nvSpPr>
      <dsp:spPr>
        <a:xfrm>
          <a:off x="3578811" y="2238502"/>
          <a:ext cx="362290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2.png>
</file>

<file path=ppt/media/image3.svg>
</file>

<file path=ppt/media/image4.jpg>
</file>

<file path=ppt/media/image5.jpeg>
</file>

<file path=ppt/media/image6.jp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1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B5E70F-EF03-B535-2505-BC971E3BC3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794424E-93DD-A404-D05E-EF6030A76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6628" y="0"/>
            <a:ext cx="0" cy="6858000"/>
          </a:xfrm>
          <a:prstGeom prst="line">
            <a:avLst/>
          </a:prstGeom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B03A3B6B-5129-A46A-A20C-5D7BC706C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4E401A1-8CEE-5E1B-343B-D737433AE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7615" y="690511"/>
            <a:ext cx="5185821" cy="5253089"/>
          </a:xfrm>
        </p:spPr>
        <p:txBody>
          <a:bodyPr anchor="b">
            <a:norm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410492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ontent and Tabl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617CE1C3-9892-2E23-986F-80ABB41823D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468814" y="2057400"/>
            <a:ext cx="3091027" cy="3867538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800100" indent="-3429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12573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7145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21717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able Placeholder 13">
            <a:extLst>
              <a:ext uri="{FF2B5EF4-FFF2-40B4-BE49-F238E27FC236}">
                <a16:creationId xmlns:a16="http://schemas.microsoft.com/office/drawing/2014/main" id="{EA708189-1532-1BDD-104F-4D8556146CEE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097463" y="2051976"/>
            <a:ext cx="6180137" cy="3867538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6E0EC71B-95A1-C740-6B1F-F8DF02E2D16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5BF9208C-76D4-4542-B1BF-314DE4A1F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691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2 Content 2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0AB10A-3CAB-D4C0-3CB1-401461802BD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468814" y="2066731"/>
            <a:ext cx="6452876" cy="3867538"/>
          </a:xfrm>
        </p:spPr>
        <p:txBody>
          <a:bodyPr lIns="0"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/>
            </a:lvl1pPr>
            <a:lvl2pPr>
              <a:lnSpc>
                <a:spcPct val="100000"/>
              </a:lnSpc>
              <a:spcAft>
                <a:spcPts val="600"/>
              </a:spcAft>
              <a:defRPr sz="2000"/>
            </a:lvl2pPr>
            <a:lvl3pPr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defRPr sz="2000"/>
            </a:lvl3pPr>
            <a:lvl4pPr>
              <a:lnSpc>
                <a:spcPct val="100000"/>
              </a:lnSpc>
              <a:spcAft>
                <a:spcPts val="1200"/>
              </a:spcAft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7DBA8ADB-B20F-8404-46AB-AF67E25C7C75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169196" y="2066731"/>
            <a:ext cx="3108391" cy="3867538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2000"/>
            </a:lvl1pPr>
            <a:lvl2pPr marL="8001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814D5F7-E70A-5F97-5C8F-95B9E1B6D49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5BF9208C-76D4-4542-B1BF-314DE4A1F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6171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CB43608F-0A38-CF4A-4B3B-F1212E786FDE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1487488" y="2057400"/>
            <a:ext cx="9790112" cy="388620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05DA3688-07D1-82D9-6818-C95E9A69C2F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5BF9208C-76D4-4542-B1BF-314DE4A1F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9730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 1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B5E70F-EF03-B535-2505-BC971E3BC3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794424E-93DD-A404-D05E-EF6030A76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6628" y="0"/>
            <a:ext cx="0" cy="6858000"/>
          </a:xfrm>
          <a:prstGeom prst="line">
            <a:avLst/>
          </a:prstGeom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B03A3B6B-5129-A46A-A20C-5D7BC706C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4E401A1-8CEE-5E1B-343B-D737433AE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7614" y="690511"/>
            <a:ext cx="4964671" cy="5253089"/>
          </a:xfrm>
        </p:spPr>
        <p:txBody>
          <a:bodyPr anchor="b">
            <a:norm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D608249-3D60-D3B2-68C5-778D0EA18F2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282286" y="690465"/>
            <a:ext cx="4784372" cy="5253089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>
                <a:solidFill>
                  <a:schemeClr val="bg1"/>
                </a:solidFill>
              </a:defRPr>
            </a:lvl1pPr>
            <a:lvl2pPr marL="74295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0015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03044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75CA0-1D4C-4196-8899-A802455300EC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9208C-76D4-4542-B1BF-314DE4A1F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876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81884-D907-53E4-694A-7CEB1EDEFE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808C52-15F4-8E8A-A2ED-364B1FAF3C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84B50B-37C2-C6EF-FF9F-397D4DDAA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75CA0-1D4C-4196-8899-A802455300EC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F18BDD-4AEE-99DA-2C0E-0A25D4F9B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9323C-BD4B-DFFA-C2D9-FBA137BAF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9208C-76D4-4542-B1BF-314DE4A1F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8961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FA68D-02BD-CF96-0B9B-4CF94500B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30CBEA-08FA-26DC-F1BA-A8346F8B0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3C68CF-802B-1EE9-55EB-C9F1296EB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75CA0-1D4C-4196-8899-A802455300EC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D3771-5B9A-A032-B383-E0CBB7FFE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B602F-F2B3-CF96-EB7E-33BCBD167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9208C-76D4-4542-B1BF-314DE4A1F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9311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5804E-F666-C4EB-CAC6-B95C457FB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07EC8E-3BFA-7DF4-5C25-46FB7AC41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03BA5-2F90-B461-2E2F-CED8F48A3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75CA0-1D4C-4196-8899-A802455300EC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C1C6B4-A723-1054-B453-6E1C14E6F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53AF8-15A8-A7BA-9B74-8E657B843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9208C-76D4-4542-B1BF-314DE4A1F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0904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306F2-2AAD-4D62-0864-01217F69F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67E34-3A73-1D1C-6097-70D9783E12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D8E0C4-0EF6-832C-4A99-FCA4489ED5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FCFD96-6BF6-A319-8E81-29152C5A3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75CA0-1D4C-4196-8899-A802455300EC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9992F6-B447-B715-7D1B-E30B6E498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BB8CA5-EC58-7A1C-9653-CACC15E10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9208C-76D4-4542-B1BF-314DE4A1F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3488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88A-9246-4F49-0751-EF16113A2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2BE611-F9B7-1982-679D-E3F038CD2F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EAAC25-99EE-D5DA-8D38-21CA64AF32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28E81D-F640-31C9-077B-FB0EE63B10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1F9B3A-24EC-EACC-76AC-DD4A459F4B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4E04DE-4A1A-DB62-B164-F21AC949F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75CA0-1D4C-4196-8899-A802455300EC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45CE60-7E6B-8F6A-813F-717512E0F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32F71F-C18D-3874-295B-E8AD06B82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9208C-76D4-4542-B1BF-314DE4A1F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425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1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55583" y="737115"/>
            <a:ext cx="4640418" cy="5407091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AEA3C42D-C3E7-4F13-63E2-96D7A3B2111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388461" y="737115"/>
            <a:ext cx="4449712" cy="5407091"/>
          </a:xfrm>
        </p:spPr>
        <p:txBody>
          <a:bodyPr lIns="0" tIns="0" rIns="0" bIns="0" anchor="ctr"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6002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5FE61D9-DA99-9DA5-5DD2-C4118066CA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CE64603E-965E-E3BF-203B-F4D994282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E9F5D75-1D8F-F695-81F8-4A6D0C67821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5BF9208C-76D4-4542-B1BF-314DE4A1F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0349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5D404-AEE1-C87E-64F8-20D35187B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4554CC-8CBB-73C2-6DD5-6C6B57EA6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75CA0-1D4C-4196-8899-A802455300EC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0CD696-3315-DECC-4C55-72724A77F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85A1E2-3123-1AD7-39DF-0EFF5D80D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9208C-76D4-4542-B1BF-314DE4A1F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5719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F1444B-980A-D3CA-0EDB-DAA4DB59A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75CA0-1D4C-4196-8899-A802455300EC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9D3254-8376-625F-0AA6-935AE6062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D2969-FD0B-4F9A-7076-6507E3B95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9208C-76D4-4542-B1BF-314DE4A1F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7002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A124B-81F2-AB09-D1A2-98BA6F615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8FF6E-E02C-7197-7EA3-662374F9AF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750CBE-9121-2631-0932-BC0F5B0A85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3AD44-FCE6-878C-72C2-41AA0EE92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75CA0-1D4C-4196-8899-A802455300EC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062672-715E-C520-7398-16A012E56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8C2C6-A109-AA05-0E7B-D2E98B2C2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9208C-76D4-4542-B1BF-314DE4A1F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2558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7AB9D-2EBD-0E34-F1FD-16B79C994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FCFF12-6544-5277-8E0C-30EB5AAFD5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14285B-D718-3B3F-1DB3-5CE987695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0640C-4F98-073E-D93D-E503F7C6D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75CA0-1D4C-4196-8899-A802455300EC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3415D-2EFB-6B3A-8A7A-C4632A9D2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7D7CDD-8005-FE59-597E-C496011F0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9208C-76D4-4542-B1BF-314DE4A1F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75429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886CA-6A9A-7AA9-9605-F9BE83EE4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F7C2FB-F991-BA23-33FE-2E8261F63C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A26EAA-F097-D8A6-D54F-32F608622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75CA0-1D4C-4196-8899-A802455300EC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11D81-2870-25A2-5FA0-B4AA6AA1A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3F2312-DAEB-9C73-9F5B-2F7385016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9208C-76D4-4542-B1BF-314DE4A1F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5028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BA8C4F-7417-D9D6-8D86-CBF6DD0B19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80D391-FE4F-01DD-FBAF-027CA4FF07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359195-57CB-6214-DA47-7BD83E9F6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75CA0-1D4C-4196-8899-A802455300EC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93143-4A06-F35F-9E62-7D82614F3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4C11A-AD8A-6644-DC9F-84123710C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9208C-76D4-4542-B1BF-314DE4A1F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201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icture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B6B956C-A124-5A7C-EBD4-CBB618B9B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827" y="1278294"/>
            <a:ext cx="5000318" cy="490414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B92702B-E14C-886C-445A-349265F375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2169" y="-1"/>
            <a:ext cx="4635426" cy="68579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C76C37-CBD2-36CF-1413-53DD1CB4A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0D1AAD-E663-5B8E-CE72-64C1DBF19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250190-89C1-EAA3-6C2A-15A60C675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6628" y="0"/>
            <a:ext cx="0" cy="6858000"/>
          </a:xfrm>
          <a:prstGeom prst="line">
            <a:avLst/>
          </a:prstGeom>
          <a:ln w="190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9937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Subtitle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B6B956C-A124-5A7C-EBD4-CBB618B9B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827" y="3508311"/>
            <a:ext cx="9923770" cy="1438762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B92702B-E14C-886C-445A-349265F375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5600" y="0"/>
            <a:ext cx="10361995" cy="3429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C76C37-CBD2-36CF-1413-53DD1CB4A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0D1AAD-E663-5B8E-CE72-64C1DBF19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250190-89C1-EAA3-6C2A-15A60C675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6628" y="0"/>
            <a:ext cx="0" cy="6858000"/>
          </a:xfrm>
          <a:prstGeom prst="line">
            <a:avLst/>
          </a:prstGeom>
          <a:ln w="190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D179113D-0374-3934-841E-56AD5AFCF97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53828" y="5228488"/>
            <a:ext cx="9923770" cy="136825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028998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5" y="503852"/>
            <a:ext cx="9150675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AEA3C42D-C3E7-4F13-63E2-96D7A3B2111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450153" y="2108722"/>
            <a:ext cx="8552264" cy="4119463"/>
          </a:xfrm>
        </p:spPr>
        <p:txBody>
          <a:bodyPr lIns="0" tIns="0" rIns="0" bIns="0"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6002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5FE61D9-DA99-9DA5-5DD2-C4118066CA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CE64603E-965E-E3BF-203B-F4D994282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DABAFC1-3E76-DCE6-3A6D-E0020C5BE86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5BF9208C-76D4-4542-B1BF-314DE4A1F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677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07175C5-CB2F-2BAC-3704-54DCD1BF04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8031" y="1068169"/>
            <a:ext cx="10115939" cy="2681549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01905E-33E7-852F-94E3-8E100B3D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14400" y="914400"/>
            <a:ext cx="10363200" cy="502920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B7799F7-CBB1-9649-7D06-F7EEFD4F0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AFC5CA-DB29-4B8C-C004-72E4EC761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E3CB2D2A-7172-87CE-D493-DAF52D62EBF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8031" y="4027047"/>
            <a:ext cx="10115939" cy="176278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577597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2 Content 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AEA3C42D-C3E7-4F13-63E2-96D7A3B2111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468814" y="2057401"/>
            <a:ext cx="4627186" cy="41194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6858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1430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16002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617CE1C3-9892-2E23-986F-80ABB41823D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668185" y="2057401"/>
            <a:ext cx="4609399" cy="41194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6858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1430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16002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D40DF0B-6602-19D4-3110-4659C28780D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5BF9208C-76D4-4542-B1BF-314DE4A1F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606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2 Content 3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7">
            <a:extLst>
              <a:ext uri="{FF2B5EF4-FFF2-40B4-BE49-F238E27FC236}">
                <a16:creationId xmlns:a16="http://schemas.microsoft.com/office/drawing/2014/main" id="{C355854D-70C0-E6E1-2A0C-284D00A21AE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468815" y="2057401"/>
            <a:ext cx="3068678" cy="4119463"/>
          </a:xfrm>
        </p:spPr>
        <p:txBody>
          <a:bodyPr lIns="0">
            <a:normAutofit/>
          </a:bodyPr>
          <a:lstStyle>
            <a:lvl1pPr marL="32004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  <a:defRPr sz="2000"/>
            </a:lvl1pPr>
            <a:lvl2pPr marL="457200" indent="-32004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+mj-lt"/>
              <a:buAutoNum type="alphaLcPeriod"/>
              <a:defRPr sz="2000"/>
            </a:lvl2pPr>
            <a:lvl3pPr marL="914400" indent="-320040">
              <a:spcBef>
                <a:spcPts val="1000"/>
              </a:spcBef>
              <a:spcAft>
                <a:spcPts val="1200"/>
              </a:spcAft>
              <a:buFont typeface="+mj-lt"/>
              <a:buAutoNum type="arabicParenR"/>
              <a:defRPr sz="2000"/>
            </a:lvl3pPr>
            <a:lvl4pPr marL="1371600" indent="-320040">
              <a:spcBef>
                <a:spcPts val="1000"/>
              </a:spcBef>
              <a:spcAft>
                <a:spcPts val="1200"/>
              </a:spcAft>
              <a:buFont typeface="+mj-lt"/>
              <a:buAutoNum type="alphaLcParenR"/>
              <a:defRPr sz="2000"/>
            </a:lvl4pPr>
            <a:lvl5pPr marL="1828800" indent="-320040">
              <a:spcBef>
                <a:spcPts val="1000"/>
              </a:spcBef>
              <a:spcAft>
                <a:spcPts val="1200"/>
              </a:spcAft>
              <a:buFont typeface="+mj-lt"/>
              <a:buAutoNum type="romanL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617CE1C3-9892-2E23-986F-80ABB41823D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191727" y="2057401"/>
            <a:ext cx="6085857" cy="41194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6858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1430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16002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D7B331F9-6D4A-5020-969F-E961AF374E1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5BF9208C-76D4-4542-B1BF-314DE4A1F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065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icture and Content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57912CB-B8F8-1E65-094F-AD3220E6C79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03363" y="2061969"/>
            <a:ext cx="4592637" cy="480536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617CE1C3-9892-2E23-986F-80ABB41823D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787262" y="2052736"/>
            <a:ext cx="4490320" cy="4800598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None/>
              <a:defRPr sz="2000"/>
            </a:lvl1pPr>
            <a:lvl2pPr marL="800100" indent="-34290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1257300" indent="-3429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714500" indent="-3429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2171700" indent="-3429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809D86D-3DDE-CA24-4CAA-DF6944B9BC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5BF9208C-76D4-4542-B1BF-314DE4A1F43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368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82F216-62F1-7E0B-63FD-51C27CDAA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61F31D-B959-2AD8-9208-FF08B574D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2C8C7-5C6C-400B-AEC0-4D8178161B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0" cap="all" spc="150" baseline="0">
                <a:solidFill>
                  <a:schemeClr val="bg2">
                    <a:lumMod val="50000"/>
                  </a:schemeClr>
                </a:solidFill>
                <a:latin typeface="Univers Light" panose="020B0403020202020204" pitchFamily="34" charset="0"/>
              </a:defRPr>
            </a:lvl1pPr>
          </a:lstStyle>
          <a:p>
            <a:fld id="{12775CA0-1D4C-4196-8899-A802455300EC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105D6-7B52-4B7D-9473-BCD571A93A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0" cap="all" spc="150" baseline="0">
                <a:solidFill>
                  <a:schemeClr val="bg2">
                    <a:lumMod val="50000"/>
                  </a:schemeClr>
                </a:solidFill>
                <a:latin typeface="Univers Light" panose="020B04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3EAA0A-7090-4FA3-AD1C-CD45704040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12136" y="5943601"/>
            <a:ext cx="968983" cy="6519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spc="15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5BF9208C-76D4-4542-B1BF-314DE4A1F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571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  <p:sldLayoutId id="2147483801" r:id="rId12"/>
    <p:sldLayoutId id="2147483802" r:id="rId13"/>
    <p:sldLayoutId id="214748380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4351E8-F7C3-F555-3BEA-637D7BA91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7872CE-B370-57F2-F54F-BE84A7357B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C77FCE-78D4-D7CD-0CE8-C1827FFBF0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775CA0-1D4C-4196-8899-A802455300EC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DD4CF8-D9BB-977D-183A-19F0CB44E7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BACB6-A67A-4A8A-14C4-5EDCA8FCF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F9208C-76D4-4542-B1BF-314DE4A1F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91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1" r:id="rId6"/>
    <p:sldLayoutId id="2147483812" r:id="rId7"/>
    <p:sldLayoutId id="2147483813" r:id="rId8"/>
    <p:sldLayoutId id="2147483814" r:id="rId9"/>
    <p:sldLayoutId id="2147483815" r:id="rId10"/>
    <p:sldLayoutId id="214748381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13" Type="http://schemas.openxmlformats.org/officeDocument/2006/relationships/image" Target="../media/image9.svg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12" Type="http://schemas.openxmlformats.org/officeDocument/2006/relationships/image" Target="../media/image8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C7006A-51DD-9306-0E04-4902CE80DF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2448560"/>
            <a:ext cx="4620584" cy="1695244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FutureTech - Hiring Strategy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6A4218-7700-6EA5-F674-635E82190E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4714241"/>
            <a:ext cx="4620584" cy="1500292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Prepared by</a:t>
            </a:r>
          </a:p>
          <a:p>
            <a:pPr algn="l"/>
            <a:r>
              <a:rPr lang="en-US" sz="2000" dirty="0"/>
              <a:t>Fausto Lira</a:t>
            </a:r>
          </a:p>
          <a:p>
            <a:pPr algn="l"/>
            <a:r>
              <a:rPr lang="en-US" sz="2000" dirty="0"/>
              <a:t>Anslem Okeke</a:t>
            </a:r>
            <a:r>
              <a:rPr lang="en-US" sz="1400" dirty="0"/>
              <a:t> </a:t>
            </a:r>
          </a:p>
          <a:p>
            <a:pPr algn="l"/>
            <a:endParaRPr lang="en-US" sz="1000" dirty="0"/>
          </a:p>
        </p:txBody>
      </p:sp>
      <p:pic>
        <p:nvPicPr>
          <p:cNvPr id="12" name="Picture 11" descr="A close-up of a network&#10;&#10;Description automatically generated">
            <a:extLst>
              <a:ext uri="{FF2B5EF4-FFF2-40B4-BE49-F238E27FC236}">
                <a16:creationId xmlns:a16="http://schemas.microsoft.com/office/drawing/2014/main" id="{A41615F4-9299-ED6F-D8C9-EF2DDF3AC6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147" r="2295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99040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C0323-0522-3469-A26F-7332E9F5E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8814" y="503852"/>
            <a:ext cx="9808773" cy="14275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/>
              <a:t>Agenda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B2F5194-1643-B846-6075-A883AA365630}"/>
              </a:ext>
            </a:extLst>
          </p:cNvPr>
          <p:cNvGrpSpPr/>
          <p:nvPr/>
        </p:nvGrpSpPr>
        <p:grpSpPr>
          <a:xfrm>
            <a:off x="534642" y="1343454"/>
            <a:ext cx="10686879" cy="5547358"/>
            <a:chOff x="534642" y="1343454"/>
            <a:chExt cx="10686879" cy="5547358"/>
          </a:xfrm>
        </p:grpSpPr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D34607-6A3B-6404-B9F7-525973EC7C12}"/>
                </a:ext>
              </a:extLst>
            </p:cNvPr>
            <p:cNvSpPr/>
            <p:nvPr/>
          </p:nvSpPr>
          <p:spPr>
            <a:xfrm>
              <a:off x="534642" y="1343454"/>
              <a:ext cx="5547358" cy="5547358"/>
            </a:xfrm>
            <a:prstGeom prst="blockArc">
              <a:avLst>
                <a:gd name="adj1" fmla="val 18900000"/>
                <a:gd name="adj2" fmla="val 2700000"/>
                <a:gd name="adj3" fmla="val 389"/>
              </a:avLst>
            </a:prstGeom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pt-BR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15E5B3F6-C8AC-38D2-26E7-354BAEA69789}"/>
                </a:ext>
              </a:extLst>
            </p:cNvPr>
            <p:cNvSpPr/>
            <p:nvPr/>
          </p:nvSpPr>
          <p:spPr>
            <a:xfrm>
              <a:off x="5581390" y="2314785"/>
              <a:ext cx="5640131" cy="515097"/>
            </a:xfrm>
            <a:custGeom>
              <a:avLst/>
              <a:gdLst>
                <a:gd name="connsiteX0" fmla="*/ 0 w 5640131"/>
                <a:gd name="connsiteY0" fmla="*/ 0 h 515097"/>
                <a:gd name="connsiteX1" fmla="*/ 5640131 w 5640131"/>
                <a:gd name="connsiteY1" fmla="*/ 0 h 515097"/>
                <a:gd name="connsiteX2" fmla="*/ 5640131 w 5640131"/>
                <a:gd name="connsiteY2" fmla="*/ 515097 h 515097"/>
                <a:gd name="connsiteX3" fmla="*/ 0 w 5640131"/>
                <a:gd name="connsiteY3" fmla="*/ 515097 h 515097"/>
                <a:gd name="connsiteX4" fmla="*/ 0 w 5640131"/>
                <a:gd name="connsiteY4" fmla="*/ 0 h 515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40131" h="515097">
                  <a:moveTo>
                    <a:pt x="0" y="0"/>
                  </a:moveTo>
                  <a:lnTo>
                    <a:pt x="5640131" y="0"/>
                  </a:lnTo>
                  <a:lnTo>
                    <a:pt x="5640131" y="515097"/>
                  </a:lnTo>
                  <a:lnTo>
                    <a:pt x="0" y="51509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8859" tIns="48260" rIns="48260" bIns="48260" numCol="1" spcCol="1270" anchor="ctr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FutureTech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C897E71F-CF2A-A779-4B21-A6543265958C}"/>
                </a:ext>
              </a:extLst>
            </p:cNvPr>
            <p:cNvSpPr/>
            <p:nvPr/>
          </p:nvSpPr>
          <p:spPr>
            <a:xfrm>
              <a:off x="5259454" y="2250397"/>
              <a:ext cx="643872" cy="643872"/>
            </a:xfrm>
            <a:prstGeom prst="ellipse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pt-BR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83F678F-C491-4357-D40A-DE6EDA794595}"/>
                </a:ext>
              </a:extLst>
            </p:cNvPr>
            <p:cNvSpPr/>
            <p:nvPr/>
          </p:nvSpPr>
          <p:spPr>
            <a:xfrm>
              <a:off x="5950494" y="3087184"/>
              <a:ext cx="5271027" cy="515097"/>
            </a:xfrm>
            <a:custGeom>
              <a:avLst/>
              <a:gdLst>
                <a:gd name="connsiteX0" fmla="*/ 0 w 5271027"/>
                <a:gd name="connsiteY0" fmla="*/ 0 h 515097"/>
                <a:gd name="connsiteX1" fmla="*/ 5271027 w 5271027"/>
                <a:gd name="connsiteY1" fmla="*/ 0 h 515097"/>
                <a:gd name="connsiteX2" fmla="*/ 5271027 w 5271027"/>
                <a:gd name="connsiteY2" fmla="*/ 515097 h 515097"/>
                <a:gd name="connsiteX3" fmla="*/ 0 w 5271027"/>
                <a:gd name="connsiteY3" fmla="*/ 515097 h 515097"/>
                <a:gd name="connsiteX4" fmla="*/ 0 w 5271027"/>
                <a:gd name="connsiteY4" fmla="*/ 0 h 515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1027" h="515097">
                  <a:moveTo>
                    <a:pt x="0" y="0"/>
                  </a:moveTo>
                  <a:lnTo>
                    <a:pt x="5271027" y="0"/>
                  </a:lnTo>
                  <a:lnTo>
                    <a:pt x="5271027" y="515097"/>
                  </a:lnTo>
                  <a:lnTo>
                    <a:pt x="0" y="51509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8859" tIns="48260" rIns="48260" bIns="48260" numCol="1" spcCol="1270" anchor="ctr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Hiring Process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05E2FA8-148C-A23D-3B60-894CC59D1854}"/>
                </a:ext>
              </a:extLst>
            </p:cNvPr>
            <p:cNvSpPr/>
            <p:nvPr/>
          </p:nvSpPr>
          <p:spPr>
            <a:xfrm>
              <a:off x="5628558" y="3022797"/>
              <a:ext cx="643872" cy="643872"/>
            </a:xfrm>
            <a:prstGeom prst="ellipse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pt-BR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374C0A3-7232-F820-916B-E23F64E92A08}"/>
                </a:ext>
              </a:extLst>
            </p:cNvPr>
            <p:cNvSpPr/>
            <p:nvPr/>
          </p:nvSpPr>
          <p:spPr>
            <a:xfrm>
              <a:off x="6063779" y="3859583"/>
              <a:ext cx="5157741" cy="515097"/>
            </a:xfrm>
            <a:custGeom>
              <a:avLst/>
              <a:gdLst>
                <a:gd name="connsiteX0" fmla="*/ 0 w 5157741"/>
                <a:gd name="connsiteY0" fmla="*/ 0 h 515097"/>
                <a:gd name="connsiteX1" fmla="*/ 5157741 w 5157741"/>
                <a:gd name="connsiteY1" fmla="*/ 0 h 515097"/>
                <a:gd name="connsiteX2" fmla="*/ 5157741 w 5157741"/>
                <a:gd name="connsiteY2" fmla="*/ 515097 h 515097"/>
                <a:gd name="connsiteX3" fmla="*/ 0 w 5157741"/>
                <a:gd name="connsiteY3" fmla="*/ 515097 h 515097"/>
                <a:gd name="connsiteX4" fmla="*/ 0 w 5157741"/>
                <a:gd name="connsiteY4" fmla="*/ 0 h 515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7741" h="515097">
                  <a:moveTo>
                    <a:pt x="0" y="0"/>
                  </a:moveTo>
                  <a:lnTo>
                    <a:pt x="5157741" y="0"/>
                  </a:lnTo>
                  <a:lnTo>
                    <a:pt x="5157741" y="515097"/>
                  </a:lnTo>
                  <a:lnTo>
                    <a:pt x="0" y="51509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8859" tIns="48260" rIns="48260" bIns="48260" numCol="1" spcCol="1270" anchor="ctr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Outcomes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97A9228-A2E0-5DEE-04DD-EE8AC5461960}"/>
                </a:ext>
              </a:extLst>
            </p:cNvPr>
            <p:cNvSpPr/>
            <p:nvPr/>
          </p:nvSpPr>
          <p:spPr>
            <a:xfrm>
              <a:off x="5741843" y="3795196"/>
              <a:ext cx="643872" cy="643872"/>
            </a:xfrm>
            <a:prstGeom prst="ellipse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pt-BR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8C91763F-5C49-CE4D-8AD5-F53331812F2F}"/>
                </a:ext>
              </a:extLst>
            </p:cNvPr>
            <p:cNvSpPr/>
            <p:nvPr/>
          </p:nvSpPr>
          <p:spPr>
            <a:xfrm>
              <a:off x="5950494" y="4631982"/>
              <a:ext cx="5271027" cy="515097"/>
            </a:xfrm>
            <a:custGeom>
              <a:avLst/>
              <a:gdLst>
                <a:gd name="connsiteX0" fmla="*/ 0 w 5271027"/>
                <a:gd name="connsiteY0" fmla="*/ 0 h 515097"/>
                <a:gd name="connsiteX1" fmla="*/ 5271027 w 5271027"/>
                <a:gd name="connsiteY1" fmla="*/ 0 h 515097"/>
                <a:gd name="connsiteX2" fmla="*/ 5271027 w 5271027"/>
                <a:gd name="connsiteY2" fmla="*/ 515097 h 515097"/>
                <a:gd name="connsiteX3" fmla="*/ 0 w 5271027"/>
                <a:gd name="connsiteY3" fmla="*/ 515097 h 515097"/>
                <a:gd name="connsiteX4" fmla="*/ 0 w 5271027"/>
                <a:gd name="connsiteY4" fmla="*/ 0 h 515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1027" h="515097">
                  <a:moveTo>
                    <a:pt x="0" y="0"/>
                  </a:moveTo>
                  <a:lnTo>
                    <a:pt x="5271027" y="0"/>
                  </a:lnTo>
                  <a:lnTo>
                    <a:pt x="5271027" y="515097"/>
                  </a:lnTo>
                  <a:lnTo>
                    <a:pt x="0" y="51509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8859" tIns="48260" rIns="48260" bIns="48260" numCol="1" spcCol="1270" anchor="ctr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Programs: ABXL, ARC, EMA, REP, and QB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3EF469F-6C2A-7DE0-C818-7CC778D7D6FD}"/>
                </a:ext>
              </a:extLst>
            </p:cNvPr>
            <p:cNvSpPr/>
            <p:nvPr/>
          </p:nvSpPr>
          <p:spPr>
            <a:xfrm>
              <a:off x="5628558" y="4567595"/>
              <a:ext cx="643872" cy="643872"/>
            </a:xfrm>
            <a:prstGeom prst="ellipse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pt-BR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0136BEF-87A9-9ECB-8223-3DA1B377BFDD}"/>
                </a:ext>
              </a:extLst>
            </p:cNvPr>
            <p:cNvSpPr/>
            <p:nvPr/>
          </p:nvSpPr>
          <p:spPr>
            <a:xfrm>
              <a:off x="5581390" y="5404382"/>
              <a:ext cx="5640131" cy="515097"/>
            </a:xfrm>
            <a:custGeom>
              <a:avLst/>
              <a:gdLst>
                <a:gd name="connsiteX0" fmla="*/ 0 w 5640131"/>
                <a:gd name="connsiteY0" fmla="*/ 0 h 515097"/>
                <a:gd name="connsiteX1" fmla="*/ 5640131 w 5640131"/>
                <a:gd name="connsiteY1" fmla="*/ 0 h 515097"/>
                <a:gd name="connsiteX2" fmla="*/ 5640131 w 5640131"/>
                <a:gd name="connsiteY2" fmla="*/ 515097 h 515097"/>
                <a:gd name="connsiteX3" fmla="*/ 0 w 5640131"/>
                <a:gd name="connsiteY3" fmla="*/ 515097 h 515097"/>
                <a:gd name="connsiteX4" fmla="*/ 0 w 5640131"/>
                <a:gd name="connsiteY4" fmla="*/ 0 h 515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40131" h="515097">
                  <a:moveTo>
                    <a:pt x="0" y="0"/>
                  </a:moveTo>
                  <a:lnTo>
                    <a:pt x="5640131" y="0"/>
                  </a:lnTo>
                  <a:lnTo>
                    <a:pt x="5640131" y="515097"/>
                  </a:lnTo>
                  <a:lnTo>
                    <a:pt x="0" y="51509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8859" tIns="48260" rIns="48260" bIns="48260" numCol="1" spcCol="1270" anchor="ctr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/>
                <a:t>Final Considerations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D14DC8A-C43C-7D76-7754-29F1175E3C99}"/>
                </a:ext>
              </a:extLst>
            </p:cNvPr>
            <p:cNvSpPr/>
            <p:nvPr/>
          </p:nvSpPr>
          <p:spPr>
            <a:xfrm>
              <a:off x="5259454" y="5339995"/>
              <a:ext cx="643872" cy="643872"/>
            </a:xfrm>
            <a:prstGeom prst="ellipse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pt-BR"/>
            </a:p>
          </p:txBody>
        </p:sp>
      </p:grpSp>
      <p:pic>
        <p:nvPicPr>
          <p:cNvPr id="21" name="Content Placeholder 20" descr="A collection of circles in various sizes and patterns">
            <a:extLst>
              <a:ext uri="{FF2B5EF4-FFF2-40B4-BE49-F238E27FC236}">
                <a16:creationId xmlns:a16="http://schemas.microsoft.com/office/drawing/2014/main" id="{E9561E46-2061-CB01-8716-9628E7FA2B50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68438" y="2582863"/>
            <a:ext cx="3068637" cy="3068637"/>
          </a:xfrm>
        </p:spPr>
      </p:pic>
    </p:spTree>
    <p:extLst>
      <p:ext uri="{BB962C8B-B14F-4D97-AF65-F5344CB8AC3E}">
        <p14:creationId xmlns:p14="http://schemas.microsoft.com/office/powerpoint/2010/main" val="670253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BA7F9-70B4-E6F8-8791-86E715B6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8815" y="503852"/>
            <a:ext cx="9150675" cy="1427585"/>
          </a:xfr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en-US" kern="1200"/>
              <a:t>FutureTech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E503506-443A-74CE-E572-80BB380A9FE4}"/>
              </a:ext>
            </a:extLst>
          </p:cNvPr>
          <p:cNvGrpSpPr/>
          <p:nvPr/>
        </p:nvGrpSpPr>
        <p:grpSpPr>
          <a:xfrm>
            <a:off x="1635962" y="2253709"/>
            <a:ext cx="4589676" cy="4398650"/>
            <a:chOff x="1635962" y="2253709"/>
            <a:chExt cx="4589676" cy="4398650"/>
          </a:xfrm>
        </p:grpSpPr>
        <p:sp>
          <p:nvSpPr>
            <p:cNvPr id="4" name="Rectangle: Rounded Corners 3" descr="Woman using cell phone at digital data science display">
              <a:extLst>
                <a:ext uri="{FF2B5EF4-FFF2-40B4-BE49-F238E27FC236}">
                  <a16:creationId xmlns:a16="http://schemas.microsoft.com/office/drawing/2014/main" id="{D10A4A32-9A99-27F6-9E2B-2C8DDB72DA9E}"/>
                </a:ext>
              </a:extLst>
            </p:cNvPr>
            <p:cNvSpPr/>
            <p:nvPr/>
          </p:nvSpPr>
          <p:spPr>
            <a:xfrm>
              <a:off x="2169099" y="2253709"/>
              <a:ext cx="3523402" cy="2229475"/>
            </a:xfrm>
            <a:prstGeom prst="round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2000" r="-2000"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pt-BR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209C9CF3-8B11-88D4-EBC7-1C86C363A95F}"/>
                </a:ext>
              </a:extLst>
            </p:cNvPr>
            <p:cNvSpPr/>
            <p:nvPr/>
          </p:nvSpPr>
          <p:spPr>
            <a:xfrm>
              <a:off x="1635962" y="4949590"/>
              <a:ext cx="4589676" cy="1702769"/>
            </a:xfrm>
            <a:custGeom>
              <a:avLst/>
              <a:gdLst>
                <a:gd name="connsiteX0" fmla="*/ 0 w 4589676"/>
                <a:gd name="connsiteY0" fmla="*/ 0 h 1702769"/>
                <a:gd name="connsiteX1" fmla="*/ 4589676 w 4589676"/>
                <a:gd name="connsiteY1" fmla="*/ 0 h 1702769"/>
                <a:gd name="connsiteX2" fmla="*/ 4589676 w 4589676"/>
                <a:gd name="connsiteY2" fmla="*/ 1702769 h 1702769"/>
                <a:gd name="connsiteX3" fmla="*/ 0 w 4589676"/>
                <a:gd name="connsiteY3" fmla="*/ 1702769 h 1702769"/>
                <a:gd name="connsiteX4" fmla="*/ 0 w 4589676"/>
                <a:gd name="connsiteY4" fmla="*/ 0 h 1702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89676" h="1702769">
                  <a:moveTo>
                    <a:pt x="0" y="0"/>
                  </a:moveTo>
                  <a:lnTo>
                    <a:pt x="4589676" y="0"/>
                  </a:lnTo>
                  <a:lnTo>
                    <a:pt x="4589676" y="1702769"/>
                  </a:lnTo>
                  <a:lnTo>
                    <a:pt x="0" y="170276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70688" tIns="170688" rIns="170688" bIns="0" numCol="1" spcCol="1270" anchor="t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/>
                <a:t>Over 15 years of experience in analytics consulting.</a:t>
              </a:r>
              <a:endParaRPr lang="en-CA" sz="2400" kern="1200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D3471CD-893E-404F-8AA9-D262C4F15D03}"/>
              </a:ext>
            </a:extLst>
          </p:cNvPr>
          <p:cNvGrpSpPr/>
          <p:nvPr/>
        </p:nvGrpSpPr>
        <p:grpSpPr>
          <a:xfrm>
            <a:off x="6684799" y="2252823"/>
            <a:ext cx="4589676" cy="4400422"/>
            <a:chOff x="6684799" y="2252823"/>
            <a:chExt cx="4589676" cy="4400422"/>
          </a:xfrm>
        </p:grpSpPr>
        <p:sp>
          <p:nvSpPr>
            <p:cNvPr id="6" name="Rectangle: Rounded Corners 5" descr="Teenagers using laptop in library">
              <a:extLst>
                <a:ext uri="{FF2B5EF4-FFF2-40B4-BE49-F238E27FC236}">
                  <a16:creationId xmlns:a16="http://schemas.microsoft.com/office/drawing/2014/main" id="{6A522AE0-9553-7E91-F0CE-277FE175373D}"/>
                </a:ext>
              </a:extLst>
            </p:cNvPr>
            <p:cNvSpPr/>
            <p:nvPr/>
          </p:nvSpPr>
          <p:spPr>
            <a:xfrm>
              <a:off x="7217936" y="2252823"/>
              <a:ext cx="3523402" cy="2233017"/>
            </a:xfrm>
            <a:prstGeom prst="round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1000" b="-1000"/>
              </a:stretch>
            </a:blipFill>
            <a:ln w="12700" cap="flat" cmpd="sng" algn="ctr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prstDash val="solid"/>
              <a:miter lim="800000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/>
            <a:lstStyle/>
            <a:p>
              <a:endParaRPr lang="pt-BR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DC035F7-DF3D-8177-CCC1-D6EBE8C3BEF7}"/>
                </a:ext>
              </a:extLst>
            </p:cNvPr>
            <p:cNvSpPr/>
            <p:nvPr/>
          </p:nvSpPr>
          <p:spPr>
            <a:xfrm>
              <a:off x="6684799" y="4950476"/>
              <a:ext cx="4589676" cy="1702769"/>
            </a:xfrm>
            <a:custGeom>
              <a:avLst/>
              <a:gdLst>
                <a:gd name="connsiteX0" fmla="*/ 0 w 4589676"/>
                <a:gd name="connsiteY0" fmla="*/ 0 h 1702769"/>
                <a:gd name="connsiteX1" fmla="*/ 4589676 w 4589676"/>
                <a:gd name="connsiteY1" fmla="*/ 0 h 1702769"/>
                <a:gd name="connsiteX2" fmla="*/ 4589676 w 4589676"/>
                <a:gd name="connsiteY2" fmla="*/ 1702769 h 1702769"/>
                <a:gd name="connsiteX3" fmla="*/ 0 w 4589676"/>
                <a:gd name="connsiteY3" fmla="*/ 1702769 h 1702769"/>
                <a:gd name="connsiteX4" fmla="*/ 0 w 4589676"/>
                <a:gd name="connsiteY4" fmla="*/ 0 h 1702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89676" h="1702769">
                  <a:moveTo>
                    <a:pt x="0" y="0"/>
                  </a:moveTo>
                  <a:lnTo>
                    <a:pt x="4589676" y="0"/>
                  </a:lnTo>
                  <a:lnTo>
                    <a:pt x="4589676" y="1702769"/>
                  </a:lnTo>
                  <a:lnTo>
                    <a:pt x="0" y="170276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70688" tIns="170688" rIns="170688" bIns="0" numCol="1" spcCol="1270" anchor="t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/>
                <a:t>Diversity matches our company's key beliefs in innovation, inclusion, and respect.</a:t>
              </a:r>
              <a:endParaRPr lang="en-CA" sz="24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141220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BA7F9-70B4-E6F8-8791-86E715B6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8814" y="503852"/>
            <a:ext cx="9808773" cy="14275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Hiring Process</a:t>
            </a:r>
          </a:p>
        </p:txBody>
      </p:sp>
      <p:sp>
        <p:nvSpPr>
          <p:cNvPr id="5" name="Straight Connector 4">
            <a:extLst>
              <a:ext uri="{FF2B5EF4-FFF2-40B4-BE49-F238E27FC236}">
                <a16:creationId xmlns:a16="http://schemas.microsoft.com/office/drawing/2014/main" id="{3A2224B5-2CE7-99A7-D1D1-F3705993F713}"/>
              </a:ext>
            </a:extLst>
          </p:cNvPr>
          <p:cNvSpPr/>
          <p:nvPr/>
        </p:nvSpPr>
        <p:spPr>
          <a:xfrm>
            <a:off x="4756827" y="2059412"/>
            <a:ext cx="6520758" cy="0"/>
          </a:xfrm>
          <a:prstGeom prst="line">
            <a:avLst/>
          </a:pr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DA570E7-7008-89D1-B701-FB1929DA8E96}"/>
              </a:ext>
            </a:extLst>
          </p:cNvPr>
          <p:cNvSpPr/>
          <p:nvPr/>
        </p:nvSpPr>
        <p:spPr>
          <a:xfrm>
            <a:off x="4756827" y="2059412"/>
            <a:ext cx="6520758" cy="1371813"/>
          </a:xfrm>
          <a:custGeom>
            <a:avLst/>
            <a:gdLst>
              <a:gd name="connsiteX0" fmla="*/ 0 w 6520758"/>
              <a:gd name="connsiteY0" fmla="*/ 0 h 1371813"/>
              <a:gd name="connsiteX1" fmla="*/ 6520758 w 6520758"/>
              <a:gd name="connsiteY1" fmla="*/ 0 h 1371813"/>
              <a:gd name="connsiteX2" fmla="*/ 6520758 w 6520758"/>
              <a:gd name="connsiteY2" fmla="*/ 1371813 h 1371813"/>
              <a:gd name="connsiteX3" fmla="*/ 0 w 6520758"/>
              <a:gd name="connsiteY3" fmla="*/ 1371813 h 1371813"/>
              <a:gd name="connsiteX4" fmla="*/ 0 w 6520758"/>
              <a:gd name="connsiteY4" fmla="*/ 0 h 1371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20758" h="1371813">
                <a:moveTo>
                  <a:pt x="0" y="0"/>
                </a:moveTo>
                <a:lnTo>
                  <a:pt x="6520758" y="0"/>
                </a:lnTo>
                <a:lnTo>
                  <a:pt x="6520758" y="1371813"/>
                </a:lnTo>
                <a:lnTo>
                  <a:pt x="0" y="1371813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2870" tIns="102870" rIns="102870" bIns="102870" numCol="1" spcCol="1270" anchor="t" anchorCtr="0">
            <a:noAutofit/>
          </a:bodyPr>
          <a:lstStyle/>
          <a:p>
            <a:pPr marL="0" lvl="0" indent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700" kern="1200" dirty="0"/>
              <a:t>Implemented</a:t>
            </a:r>
            <a:r>
              <a:rPr lang="en-US" sz="2700" kern="1200" baseline="0" dirty="0"/>
              <a:t> 5 different hiring programs: ABXL, ARC, EMA, REP, and QB.</a:t>
            </a:r>
            <a:endParaRPr lang="en-US" sz="2700" kern="1200" dirty="0"/>
          </a:p>
        </p:txBody>
      </p:sp>
      <p:sp>
        <p:nvSpPr>
          <p:cNvPr id="7" name="Straight Connector 6">
            <a:extLst>
              <a:ext uri="{FF2B5EF4-FFF2-40B4-BE49-F238E27FC236}">
                <a16:creationId xmlns:a16="http://schemas.microsoft.com/office/drawing/2014/main" id="{0870A4A9-3BE7-09B1-09A8-08CD666375C7}"/>
              </a:ext>
            </a:extLst>
          </p:cNvPr>
          <p:cNvSpPr/>
          <p:nvPr/>
        </p:nvSpPr>
        <p:spPr>
          <a:xfrm>
            <a:off x="4756827" y="3431225"/>
            <a:ext cx="6520758" cy="0"/>
          </a:xfrm>
          <a:prstGeom prst="line">
            <a:avLst/>
          </a:pr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604CA4F-71C1-D3B4-63CE-67F39EEC0A85}"/>
              </a:ext>
            </a:extLst>
          </p:cNvPr>
          <p:cNvSpPr/>
          <p:nvPr/>
        </p:nvSpPr>
        <p:spPr>
          <a:xfrm>
            <a:off x="4756827" y="3431225"/>
            <a:ext cx="6520758" cy="1371813"/>
          </a:xfrm>
          <a:custGeom>
            <a:avLst/>
            <a:gdLst>
              <a:gd name="connsiteX0" fmla="*/ 0 w 6520758"/>
              <a:gd name="connsiteY0" fmla="*/ 0 h 1371813"/>
              <a:gd name="connsiteX1" fmla="*/ 6520758 w 6520758"/>
              <a:gd name="connsiteY1" fmla="*/ 0 h 1371813"/>
              <a:gd name="connsiteX2" fmla="*/ 6520758 w 6520758"/>
              <a:gd name="connsiteY2" fmla="*/ 1371813 h 1371813"/>
              <a:gd name="connsiteX3" fmla="*/ 0 w 6520758"/>
              <a:gd name="connsiteY3" fmla="*/ 1371813 h 1371813"/>
              <a:gd name="connsiteX4" fmla="*/ 0 w 6520758"/>
              <a:gd name="connsiteY4" fmla="*/ 0 h 1371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20758" h="1371813">
                <a:moveTo>
                  <a:pt x="0" y="0"/>
                </a:moveTo>
                <a:lnTo>
                  <a:pt x="6520758" y="0"/>
                </a:lnTo>
                <a:lnTo>
                  <a:pt x="6520758" y="1371813"/>
                </a:lnTo>
                <a:lnTo>
                  <a:pt x="0" y="1371813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2870" tIns="102870" rIns="102870" bIns="102870" numCol="1" spcCol="1270" anchor="t" anchorCtr="0">
            <a:noAutofit/>
          </a:bodyPr>
          <a:lstStyle/>
          <a:p>
            <a:pPr marL="0" lvl="0" indent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700" kern="1200" dirty="0"/>
              <a:t>The target for new employees: 25% women and 40% diversity group.</a:t>
            </a:r>
          </a:p>
        </p:txBody>
      </p:sp>
      <p:sp>
        <p:nvSpPr>
          <p:cNvPr id="9" name="Straight Connector 8">
            <a:extLst>
              <a:ext uri="{FF2B5EF4-FFF2-40B4-BE49-F238E27FC236}">
                <a16:creationId xmlns:a16="http://schemas.microsoft.com/office/drawing/2014/main" id="{5B9A0B98-534B-5F41-44B9-6938E59FF1AB}"/>
              </a:ext>
            </a:extLst>
          </p:cNvPr>
          <p:cNvSpPr/>
          <p:nvPr/>
        </p:nvSpPr>
        <p:spPr>
          <a:xfrm>
            <a:off x="4756827" y="4803039"/>
            <a:ext cx="6520758" cy="0"/>
          </a:xfrm>
          <a:prstGeom prst="line">
            <a:avLst/>
          </a:pr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60F2292-9834-2A5F-07FB-B254B59DA036}"/>
              </a:ext>
            </a:extLst>
          </p:cNvPr>
          <p:cNvSpPr/>
          <p:nvPr/>
        </p:nvSpPr>
        <p:spPr>
          <a:xfrm>
            <a:off x="4756827" y="4803039"/>
            <a:ext cx="6520758" cy="1371813"/>
          </a:xfrm>
          <a:custGeom>
            <a:avLst/>
            <a:gdLst>
              <a:gd name="connsiteX0" fmla="*/ 0 w 6520758"/>
              <a:gd name="connsiteY0" fmla="*/ 0 h 1371813"/>
              <a:gd name="connsiteX1" fmla="*/ 6520758 w 6520758"/>
              <a:gd name="connsiteY1" fmla="*/ 0 h 1371813"/>
              <a:gd name="connsiteX2" fmla="*/ 6520758 w 6520758"/>
              <a:gd name="connsiteY2" fmla="*/ 1371813 h 1371813"/>
              <a:gd name="connsiteX3" fmla="*/ 0 w 6520758"/>
              <a:gd name="connsiteY3" fmla="*/ 1371813 h 1371813"/>
              <a:gd name="connsiteX4" fmla="*/ 0 w 6520758"/>
              <a:gd name="connsiteY4" fmla="*/ 0 h 1371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20758" h="1371813">
                <a:moveTo>
                  <a:pt x="0" y="0"/>
                </a:moveTo>
                <a:lnTo>
                  <a:pt x="6520758" y="0"/>
                </a:lnTo>
                <a:lnTo>
                  <a:pt x="6520758" y="1371813"/>
                </a:lnTo>
                <a:lnTo>
                  <a:pt x="0" y="1371813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2870" tIns="102870" rIns="102870" bIns="102870" numCol="1" spcCol="1270" anchor="t" anchorCtr="0">
            <a:noAutofit/>
          </a:bodyPr>
          <a:lstStyle/>
          <a:p>
            <a:pPr marL="0" lvl="0" indent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700" kern="1200" dirty="0"/>
              <a:t>Five ethnically diverse candidates reneged on their offers.</a:t>
            </a:r>
          </a:p>
        </p:txBody>
      </p:sp>
      <p:pic>
        <p:nvPicPr>
          <p:cNvPr id="18" name="Content Placeholder 17" descr="Smiling woman by the sea">
            <a:extLst>
              <a:ext uri="{FF2B5EF4-FFF2-40B4-BE49-F238E27FC236}">
                <a16:creationId xmlns:a16="http://schemas.microsoft.com/office/drawing/2014/main" id="{E4EBEF06-EAD4-12F8-FE57-844990E228C1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778"/>
          <a:stretch/>
        </p:blipFill>
        <p:spPr>
          <a:xfrm>
            <a:off x="1468814" y="1931436"/>
            <a:ext cx="3131769" cy="3713583"/>
          </a:xfrm>
        </p:spPr>
      </p:pic>
    </p:spTree>
    <p:extLst>
      <p:ext uri="{BB962C8B-B14F-4D97-AF65-F5344CB8AC3E}">
        <p14:creationId xmlns:p14="http://schemas.microsoft.com/office/powerpoint/2010/main" val="4280824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BA7F9-70B4-E6F8-8791-86E715B6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8815" y="503852"/>
            <a:ext cx="9150675" cy="86025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Outcomes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BF52284-48C6-C4FF-DFB8-6088519195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47960248"/>
              </p:ext>
            </p:extLst>
          </p:nvPr>
        </p:nvGraphicFramePr>
        <p:xfrm>
          <a:off x="7295407" y="3318829"/>
          <a:ext cx="4816645" cy="2924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E3797BD6-EE6C-AF2D-E215-4AF8C716F9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92313" y="1648918"/>
            <a:ext cx="5728276" cy="45944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27336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BA7F9-70B4-E6F8-8791-86E715B6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8814" y="503853"/>
            <a:ext cx="9808773" cy="9134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Programs: ABXL, ARC, EMA, REP, and QB</a:t>
            </a:r>
            <a:endParaRPr lang="en-US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6434978-7D4C-1006-1CA1-0D7C57B3936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5927160"/>
              </p:ext>
            </p:extLst>
          </p:nvPr>
        </p:nvGraphicFramePr>
        <p:xfrm>
          <a:off x="1080188" y="1562100"/>
          <a:ext cx="6440752" cy="47920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C7C276D-4151-C8C4-8691-3FB7E9B00839}"/>
              </a:ext>
            </a:extLst>
          </p:cNvPr>
          <p:cNvSpPr txBox="1"/>
          <p:nvPr/>
        </p:nvSpPr>
        <p:spPr>
          <a:xfrm>
            <a:off x="7860018" y="2850128"/>
            <a:ext cx="3950982" cy="230832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Out of all available positions, were allocated </a:t>
            </a:r>
            <a:r>
              <a:rPr lang="en-US" sz="2800" dirty="0"/>
              <a:t>50% to the diversity </a:t>
            </a:r>
            <a:r>
              <a:rPr lang="en-US" sz="2000" dirty="0"/>
              <a:t>group.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28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ARC hiring program achieves 41% of diversity.</a:t>
            </a:r>
          </a:p>
        </p:txBody>
      </p:sp>
    </p:spTree>
    <p:extLst>
      <p:ext uri="{BB962C8B-B14F-4D97-AF65-F5344CB8AC3E}">
        <p14:creationId xmlns:p14="http://schemas.microsoft.com/office/powerpoint/2010/main" val="1980910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21709-BF12-4955-FDA7-C9B5021EA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5583" y="737116"/>
            <a:ext cx="4640418" cy="7918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Final Considerations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5EF65F-BBD7-8510-12AE-8633D51B34E1}"/>
              </a:ext>
            </a:extLst>
          </p:cNvPr>
          <p:cNvSpPr txBox="1"/>
          <p:nvPr/>
        </p:nvSpPr>
        <p:spPr>
          <a:xfrm>
            <a:off x="805070" y="1639957"/>
            <a:ext cx="253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65E286D2-FF0A-DF3F-A937-07BC8F1169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75539408"/>
              </p:ext>
            </p:extLst>
          </p:nvPr>
        </p:nvGraphicFramePr>
        <p:xfrm>
          <a:off x="1299745" y="1951672"/>
          <a:ext cx="5967205" cy="1477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5BE43E21-FB4F-216F-DB91-F345FA5949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9758175"/>
              </p:ext>
            </p:extLst>
          </p:nvPr>
        </p:nvGraphicFramePr>
        <p:xfrm>
          <a:off x="3775792" y="4051196"/>
          <a:ext cx="7211998" cy="2266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16" name="Graphic 15" descr="A lightbulb">
            <a:extLst>
              <a:ext uri="{FF2B5EF4-FFF2-40B4-BE49-F238E27FC236}">
                <a16:creationId xmlns:a16="http://schemas.microsoft.com/office/drawing/2014/main" id="{D4B7B912-2CCA-CE4D-17BF-C953CC446F6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979108" y="-1"/>
            <a:ext cx="3212890" cy="3211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989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AsOne/>
      </p:bldGraphic>
      <p:bldGraphic spid="11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36889-A0D7-3FB5-8EE1-5EA758C75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7614" y="690511"/>
            <a:ext cx="4964671" cy="525308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THANK YOU</a:t>
            </a:r>
          </a:p>
        </p:txBody>
      </p:sp>
      <p:pic>
        <p:nvPicPr>
          <p:cNvPr id="4" name="Picture 3" descr="Women celebrating sports victory">
            <a:extLst>
              <a:ext uri="{FF2B5EF4-FFF2-40B4-BE49-F238E27FC236}">
                <a16:creationId xmlns:a16="http://schemas.microsoft.com/office/drawing/2014/main" id="{6AA2DFF9-E601-F274-82D7-22D3F5CCEF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61" r="24743" b="-2"/>
          <a:stretch/>
        </p:blipFill>
        <p:spPr>
          <a:xfrm>
            <a:off x="6282286" y="690465"/>
            <a:ext cx="4784372" cy="525308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542312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2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8696B"/>
      </a:accent1>
      <a:accent2>
        <a:srgbClr val="95B8BF"/>
      </a:accent2>
      <a:accent3>
        <a:srgbClr val="BFD4D9"/>
      </a:accent3>
      <a:accent4>
        <a:srgbClr val="5B4839"/>
      </a:accent4>
      <a:accent5>
        <a:srgbClr val="C3A398"/>
      </a:accent5>
      <a:accent6>
        <a:srgbClr val="CA553E"/>
      </a:accent6>
      <a:hlink>
        <a:srgbClr val="0563C1"/>
      </a:hlink>
      <a:folHlink>
        <a:srgbClr val="954F72"/>
      </a:folHlink>
    </a:clrScheme>
    <a:fontScheme name="Custom 30">
      <a:majorFont>
        <a:latin typeface="Tisa Offc Serif Pro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chemeClr val="accent5">
              <a:lumMod val="20000"/>
              <a:lumOff val="8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78544816_Win32_SL_V10" id="{8934A6D9-B969-498F-A646-4B502FD69C4E}" vid="{AA78C1C8-456D-41A9-83FC-BC8B9A8EE3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Modern conference presentation</Template>
  <TotalTime>456</TotalTime>
  <Words>212</Words>
  <Application>Microsoft Office PowerPoint</Application>
  <PresentationFormat>Widescreen</PresentationFormat>
  <Paragraphs>44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Aptos</vt:lpstr>
      <vt:lpstr>Aptos Display</vt:lpstr>
      <vt:lpstr>Arial</vt:lpstr>
      <vt:lpstr>Tisa Offc Serif Pro</vt:lpstr>
      <vt:lpstr>Univers Light</vt:lpstr>
      <vt:lpstr>Wingdings</vt:lpstr>
      <vt:lpstr>Custom</vt:lpstr>
      <vt:lpstr>Office Theme</vt:lpstr>
      <vt:lpstr>FutureTech - Hiring Strategy</vt:lpstr>
      <vt:lpstr>Agenda</vt:lpstr>
      <vt:lpstr>FutureTech</vt:lpstr>
      <vt:lpstr>Hiring Process</vt:lpstr>
      <vt:lpstr>Outcomes</vt:lpstr>
      <vt:lpstr>Programs: ABXL, ARC, EMA, REP, and QB</vt:lpstr>
      <vt:lpstr>Final Considerations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Lira, Fausto</dc:creator>
  <cp:lastModifiedBy>Lira, Fausto</cp:lastModifiedBy>
  <cp:revision>3</cp:revision>
  <dcterms:created xsi:type="dcterms:W3CDTF">2023-12-11T19:31:19Z</dcterms:created>
  <dcterms:modified xsi:type="dcterms:W3CDTF">2024-09-09T15:52:14Z</dcterms:modified>
</cp:coreProperties>
</file>

<file path=docProps/thumbnail.jpeg>
</file>